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3" r:id="rId7"/>
    <p:sldId id="266" r:id="rId8"/>
    <p:sldId id="262" r:id="rId9"/>
    <p:sldId id="264" r:id="rId10"/>
    <p:sldId id="260" r:id="rId11"/>
    <p:sldId id="267" r:id="rId12"/>
    <p:sldId id="261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2266B9-9AD4-405A-B65A-31E61EEEE6AC}" v="601" dt="2023-01-19T02:37:16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3229" autoAdjust="0"/>
  </p:normalViewPr>
  <p:slideViewPr>
    <p:cSldViewPr snapToGrid="0">
      <p:cViewPr varScale="1">
        <p:scale>
          <a:sx n="151" d="100"/>
          <a:sy n="151" d="100"/>
        </p:scale>
        <p:origin x="5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chafhäutle" userId="8c86375dd67ce9be" providerId="LiveId" clId="{C72266B9-9AD4-405A-B65A-31E61EEEE6AC}"/>
    <pc:docChg chg="undo redo custSel addSld delSld modSld sldOrd modMainMaster">
      <pc:chgData name="Daniel Schafhäutle" userId="8c86375dd67ce9be" providerId="LiveId" clId="{C72266B9-9AD4-405A-B65A-31E61EEEE6AC}" dt="2023-01-19T02:46:03.850" v="2533" actId="20577"/>
      <pc:docMkLst>
        <pc:docMk/>
      </pc:docMkLst>
      <pc:sldChg chg="addSp delSp modSp mod">
        <pc:chgData name="Daniel Schafhäutle" userId="8c86375dd67ce9be" providerId="LiveId" clId="{C72266B9-9AD4-405A-B65A-31E61EEEE6AC}" dt="2023-01-19T01:52:55.945" v="943"/>
        <pc:sldMkLst>
          <pc:docMk/>
          <pc:sldMk cId="2523192004" sldId="256"/>
        </pc:sldMkLst>
        <pc:spChg chg="mod">
          <ac:chgData name="Daniel Schafhäutle" userId="8c86375dd67ce9be" providerId="LiveId" clId="{C72266B9-9AD4-405A-B65A-31E61EEEE6AC}" dt="2023-01-19T01:46:34.779" v="890" actId="14861"/>
          <ac:spMkLst>
            <pc:docMk/>
            <pc:sldMk cId="2523192004" sldId="256"/>
            <ac:spMk id="2" creationId="{F0CAFE3E-2F32-7FF8-AE5D-4B15C8A1B7B7}"/>
          </ac:spMkLst>
        </pc:spChg>
        <pc:spChg chg="mod">
          <ac:chgData name="Daniel Schafhäutle" userId="8c86375dd67ce9be" providerId="LiveId" clId="{C72266B9-9AD4-405A-B65A-31E61EEEE6AC}" dt="2023-01-19T01:52:55.945" v="943"/>
          <ac:spMkLst>
            <pc:docMk/>
            <pc:sldMk cId="2523192004" sldId="256"/>
            <ac:spMk id="3" creationId="{FB041196-FAFD-E389-6A1B-6C0053070124}"/>
          </ac:spMkLst>
        </pc:spChg>
        <pc:picChg chg="add del mod">
          <ac:chgData name="Daniel Schafhäutle" userId="8c86375dd67ce9be" providerId="LiveId" clId="{C72266B9-9AD4-405A-B65A-31E61EEEE6AC}" dt="2023-01-19T01:41:12.280" v="6"/>
          <ac:picMkLst>
            <pc:docMk/>
            <pc:sldMk cId="2523192004" sldId="256"/>
            <ac:picMk id="1026" creationId="{3AF30BA9-B6A7-AC62-C035-C11EAA50FFE8}"/>
          </ac:picMkLst>
        </pc:picChg>
        <pc:picChg chg="add mod">
          <ac:chgData name="Daniel Schafhäutle" userId="8c86375dd67ce9be" providerId="LiveId" clId="{C72266B9-9AD4-405A-B65A-31E61EEEE6AC}" dt="2023-01-19T01:46:14.826" v="756" actId="14861"/>
          <ac:picMkLst>
            <pc:docMk/>
            <pc:sldMk cId="2523192004" sldId="256"/>
            <ac:picMk id="1028" creationId="{3865AE21-E8AA-B0CB-B4BF-ED3DB6BD17D8}"/>
          </ac:picMkLst>
        </pc:picChg>
      </pc:sldChg>
      <pc:sldChg chg="addSp delSp modSp new mod modNotesTx">
        <pc:chgData name="Daniel Schafhäutle" userId="8c86375dd67ce9be" providerId="LiveId" clId="{C72266B9-9AD4-405A-B65A-31E61EEEE6AC}" dt="2023-01-19T02:46:03.850" v="2533" actId="20577"/>
        <pc:sldMkLst>
          <pc:docMk/>
          <pc:sldMk cId="2517854033" sldId="257"/>
        </pc:sldMkLst>
        <pc:spChg chg="mod">
          <ac:chgData name="Daniel Schafhäutle" userId="8c86375dd67ce9be" providerId="LiveId" clId="{C72266B9-9AD4-405A-B65A-31E61EEEE6AC}" dt="2023-01-19T01:53:22.504" v="966" actId="20577"/>
          <ac:spMkLst>
            <pc:docMk/>
            <pc:sldMk cId="2517854033" sldId="257"/>
            <ac:spMk id="2" creationId="{BB16B5FE-52BB-D918-ABBD-4C79A6E724FC}"/>
          </ac:spMkLst>
        </pc:spChg>
        <pc:spChg chg="mod">
          <ac:chgData name="Daniel Schafhäutle" userId="8c86375dd67ce9be" providerId="LiveId" clId="{C72266B9-9AD4-405A-B65A-31E61EEEE6AC}" dt="2023-01-19T01:56:04.129" v="1101" actId="20577"/>
          <ac:spMkLst>
            <pc:docMk/>
            <pc:sldMk cId="2517854033" sldId="257"/>
            <ac:spMk id="3" creationId="{F18E5009-8DD1-ACED-51C3-985AC9DC91EB}"/>
          </ac:spMkLst>
        </pc:spChg>
        <pc:spChg chg="add del">
          <ac:chgData name="Daniel Schafhäutle" userId="8c86375dd67ce9be" providerId="LiveId" clId="{C72266B9-9AD4-405A-B65A-31E61EEEE6AC}" dt="2023-01-19T01:56:08.272" v="1103"/>
          <ac:spMkLst>
            <pc:docMk/>
            <pc:sldMk cId="2517854033" sldId="257"/>
            <ac:spMk id="4" creationId="{DF273CF0-9DD9-8838-2A57-E555A5FE9A12}"/>
          </ac:spMkLst>
        </pc:spChg>
        <pc:picChg chg="add del mod modCrop">
          <ac:chgData name="Daniel Schafhäutle" userId="8c86375dd67ce9be" providerId="LiveId" clId="{C72266B9-9AD4-405A-B65A-31E61EEEE6AC}" dt="2023-01-19T01:56:25.923" v="1110" actId="21"/>
          <ac:picMkLst>
            <pc:docMk/>
            <pc:sldMk cId="2517854033" sldId="257"/>
            <ac:picMk id="5" creationId="{66E0AF86-C41B-476D-EAA5-5646FA908188}"/>
          </ac:picMkLst>
        </pc:picChg>
      </pc:sldChg>
      <pc:sldChg chg="addSp modSp new mod">
        <pc:chgData name="Daniel Schafhäutle" userId="8c86375dd67ce9be" providerId="LiveId" clId="{C72266B9-9AD4-405A-B65A-31E61EEEE6AC}" dt="2023-01-19T02:01:00.748" v="1222" actId="1076"/>
        <pc:sldMkLst>
          <pc:docMk/>
          <pc:sldMk cId="2248565481" sldId="258"/>
        </pc:sldMkLst>
        <pc:spChg chg="mod">
          <ac:chgData name="Daniel Schafhäutle" userId="8c86375dd67ce9be" providerId="LiveId" clId="{C72266B9-9AD4-405A-B65A-31E61EEEE6AC}" dt="2023-01-19T01:56:30.621" v="1122" actId="20577"/>
          <ac:spMkLst>
            <pc:docMk/>
            <pc:sldMk cId="2248565481" sldId="258"/>
            <ac:spMk id="2" creationId="{2F372EE5-7FD8-CB01-72CE-27306C6049F3}"/>
          </ac:spMkLst>
        </pc:spChg>
        <pc:spChg chg="mod">
          <ac:chgData name="Daniel Schafhäutle" userId="8c86375dd67ce9be" providerId="LiveId" clId="{C72266B9-9AD4-405A-B65A-31E61EEEE6AC}" dt="2023-01-19T01:57:18.995" v="1197" actId="20577"/>
          <ac:spMkLst>
            <pc:docMk/>
            <pc:sldMk cId="2248565481" sldId="258"/>
            <ac:spMk id="3" creationId="{6E0B95E0-E6F1-08A4-A1B1-6C007F251997}"/>
          </ac:spMkLst>
        </pc:spChg>
        <pc:picChg chg="add mod">
          <ac:chgData name="Daniel Schafhäutle" userId="8c86375dd67ce9be" providerId="LiveId" clId="{C72266B9-9AD4-405A-B65A-31E61EEEE6AC}" dt="2023-01-19T01:57:26.272" v="1200" actId="1076"/>
          <ac:picMkLst>
            <pc:docMk/>
            <pc:sldMk cId="2248565481" sldId="258"/>
            <ac:picMk id="4" creationId="{C51CADD4-AB0D-555B-8DFA-D7C5C1AC1E26}"/>
          </ac:picMkLst>
        </pc:picChg>
        <pc:picChg chg="add mod">
          <ac:chgData name="Daniel Schafhäutle" userId="8c86375dd67ce9be" providerId="LiveId" clId="{C72266B9-9AD4-405A-B65A-31E61EEEE6AC}" dt="2023-01-19T01:58:06.863" v="1206" actId="1076"/>
          <ac:picMkLst>
            <pc:docMk/>
            <pc:sldMk cId="2248565481" sldId="258"/>
            <ac:picMk id="3074" creationId="{27AC373B-5598-7F49-D241-CB9F0FF52F1D}"/>
          </ac:picMkLst>
        </pc:picChg>
        <pc:picChg chg="add mod">
          <ac:chgData name="Daniel Schafhäutle" userId="8c86375dd67ce9be" providerId="LiveId" clId="{C72266B9-9AD4-405A-B65A-31E61EEEE6AC}" dt="2023-01-19T02:00:48.505" v="1217" actId="14100"/>
          <ac:picMkLst>
            <pc:docMk/>
            <pc:sldMk cId="2248565481" sldId="258"/>
            <ac:picMk id="3076" creationId="{6D564A94-AE32-A5F5-DCC1-209F5E5AAE8F}"/>
          </ac:picMkLst>
        </pc:picChg>
        <pc:picChg chg="add mod">
          <ac:chgData name="Daniel Schafhäutle" userId="8c86375dd67ce9be" providerId="LiveId" clId="{C72266B9-9AD4-405A-B65A-31E61EEEE6AC}" dt="2023-01-19T02:01:00.748" v="1222" actId="1076"/>
          <ac:picMkLst>
            <pc:docMk/>
            <pc:sldMk cId="2248565481" sldId="258"/>
            <ac:picMk id="3078" creationId="{FA8616AA-B429-D66A-A981-CE1727474ED0}"/>
          </ac:picMkLst>
        </pc:picChg>
      </pc:sldChg>
      <pc:sldChg chg="addSp delSp modSp new add del mod">
        <pc:chgData name="Daniel Schafhäutle" userId="8c86375dd67ce9be" providerId="LiveId" clId="{C72266B9-9AD4-405A-B65A-31E61EEEE6AC}" dt="2023-01-19T02:15:02.793" v="1740" actId="108"/>
        <pc:sldMkLst>
          <pc:docMk/>
          <pc:sldMk cId="2062462041" sldId="259"/>
        </pc:sldMkLst>
        <pc:spChg chg="mod">
          <ac:chgData name="Daniel Schafhäutle" userId="8c86375dd67ce9be" providerId="LiveId" clId="{C72266B9-9AD4-405A-B65A-31E61EEEE6AC}" dt="2023-01-19T02:04:28.240" v="1283" actId="20577"/>
          <ac:spMkLst>
            <pc:docMk/>
            <pc:sldMk cId="2062462041" sldId="259"/>
            <ac:spMk id="2" creationId="{7D182545-57DA-8CA1-9C0A-9BACDE060D37}"/>
          </ac:spMkLst>
        </pc:spChg>
        <pc:spChg chg="add del mod">
          <ac:chgData name="Daniel Schafhäutle" userId="8c86375dd67ce9be" providerId="LiveId" clId="{C72266B9-9AD4-405A-B65A-31E61EEEE6AC}" dt="2023-01-19T02:03:02.373" v="1251"/>
          <ac:spMkLst>
            <pc:docMk/>
            <pc:sldMk cId="2062462041" sldId="259"/>
            <ac:spMk id="3" creationId="{1118767A-F4E6-4B8E-A1DF-C5D3A6598579}"/>
          </ac:spMkLst>
        </pc:spChg>
        <pc:spChg chg="add mod">
          <ac:chgData name="Daniel Schafhäutle" userId="8c86375dd67ce9be" providerId="LiveId" clId="{C72266B9-9AD4-405A-B65A-31E61EEEE6AC}" dt="2023-01-19T02:15:02.793" v="1740" actId="108"/>
          <ac:spMkLst>
            <pc:docMk/>
            <pc:sldMk cId="2062462041" sldId="259"/>
            <ac:spMk id="12" creationId="{0506245C-0733-C9E9-C866-899235951E51}"/>
          </ac:spMkLst>
        </pc:spChg>
        <pc:picChg chg="add del mod">
          <ac:chgData name="Daniel Schafhäutle" userId="8c86375dd67ce9be" providerId="LiveId" clId="{C72266B9-9AD4-405A-B65A-31E61EEEE6AC}" dt="2023-01-19T02:02:33.952" v="1239"/>
          <ac:picMkLst>
            <pc:docMk/>
            <pc:sldMk cId="2062462041" sldId="259"/>
            <ac:picMk id="7" creationId="{59E3F42C-E16E-934F-611D-076A3B19C5F0}"/>
          </ac:picMkLst>
        </pc:picChg>
        <pc:picChg chg="add del mod">
          <ac:chgData name="Daniel Schafhäutle" userId="8c86375dd67ce9be" providerId="LiveId" clId="{C72266B9-9AD4-405A-B65A-31E61EEEE6AC}" dt="2023-01-19T02:02:43.263" v="1244"/>
          <ac:picMkLst>
            <pc:docMk/>
            <pc:sldMk cId="2062462041" sldId="259"/>
            <ac:picMk id="9" creationId="{76C872D4-B016-E0AD-E1CD-31F99476B5AD}"/>
          </ac:picMkLst>
        </pc:picChg>
        <pc:picChg chg="add mod">
          <ac:chgData name="Daniel Schafhäutle" userId="8c86375dd67ce9be" providerId="LiveId" clId="{C72266B9-9AD4-405A-B65A-31E61EEEE6AC}" dt="2023-01-19T02:03:17.512" v="1254" actId="1076"/>
          <ac:picMkLst>
            <pc:docMk/>
            <pc:sldMk cId="2062462041" sldId="259"/>
            <ac:picMk id="11" creationId="{79667A94-4352-F664-9041-EBB1DA0BFB72}"/>
          </ac:picMkLst>
        </pc:picChg>
        <pc:picChg chg="add del">
          <ac:chgData name="Daniel Schafhäutle" userId="8c86375dd67ce9be" providerId="LiveId" clId="{C72266B9-9AD4-405A-B65A-31E61EEEE6AC}" dt="2023-01-19T02:02:38.687" v="1242"/>
          <ac:picMkLst>
            <pc:docMk/>
            <pc:sldMk cId="2062462041" sldId="259"/>
            <ac:picMk id="4098" creationId="{6FB3805B-8E0F-E3EC-6302-77C564A2BD4F}"/>
          </ac:picMkLst>
        </pc:picChg>
      </pc:sldChg>
      <pc:sldChg chg="modSp new mod">
        <pc:chgData name="Daniel Schafhäutle" userId="8c86375dd67ce9be" providerId="LiveId" clId="{C72266B9-9AD4-405A-B65A-31E61EEEE6AC}" dt="2023-01-19T02:26:58.916" v="2118" actId="20577"/>
        <pc:sldMkLst>
          <pc:docMk/>
          <pc:sldMk cId="2459936552" sldId="260"/>
        </pc:sldMkLst>
        <pc:spChg chg="mod">
          <ac:chgData name="Daniel Schafhäutle" userId="8c86375dd67ce9be" providerId="LiveId" clId="{C72266B9-9AD4-405A-B65A-31E61EEEE6AC}" dt="2023-01-19T02:07:54.299" v="1360" actId="20577"/>
          <ac:spMkLst>
            <pc:docMk/>
            <pc:sldMk cId="2459936552" sldId="260"/>
            <ac:spMk id="2" creationId="{0C5E96F5-3B3D-5D65-739D-1B9E4DFD75FF}"/>
          </ac:spMkLst>
        </pc:spChg>
        <pc:spChg chg="mod">
          <ac:chgData name="Daniel Schafhäutle" userId="8c86375dd67ce9be" providerId="LiveId" clId="{C72266B9-9AD4-405A-B65A-31E61EEEE6AC}" dt="2023-01-19T02:26:58.916" v="2118" actId="20577"/>
          <ac:spMkLst>
            <pc:docMk/>
            <pc:sldMk cId="2459936552" sldId="260"/>
            <ac:spMk id="3" creationId="{548D62F9-E08E-1685-C8B0-A346BB9C0AC2}"/>
          </ac:spMkLst>
        </pc:spChg>
      </pc:sldChg>
      <pc:sldChg chg="modSp new mod modNotesTx">
        <pc:chgData name="Daniel Schafhäutle" userId="8c86375dd67ce9be" providerId="LiveId" clId="{C72266B9-9AD4-405A-B65A-31E61EEEE6AC}" dt="2023-01-19T02:44:45.345" v="2395" actId="20577"/>
        <pc:sldMkLst>
          <pc:docMk/>
          <pc:sldMk cId="2331498402" sldId="261"/>
        </pc:sldMkLst>
        <pc:spChg chg="mod">
          <ac:chgData name="Daniel Schafhäutle" userId="8c86375dd67ce9be" providerId="LiveId" clId="{C72266B9-9AD4-405A-B65A-31E61EEEE6AC}" dt="2023-01-19T02:08:04.519" v="1370" actId="20577"/>
          <ac:spMkLst>
            <pc:docMk/>
            <pc:sldMk cId="2331498402" sldId="261"/>
            <ac:spMk id="2" creationId="{010C7B75-B113-47EB-ACA8-F8E4612C1D0D}"/>
          </ac:spMkLst>
        </pc:spChg>
        <pc:spChg chg="mod">
          <ac:chgData name="Daniel Schafhäutle" userId="8c86375dd67ce9be" providerId="LiveId" clId="{C72266B9-9AD4-405A-B65A-31E61EEEE6AC}" dt="2023-01-19T02:44:34.376" v="2354" actId="20577"/>
          <ac:spMkLst>
            <pc:docMk/>
            <pc:sldMk cId="2331498402" sldId="261"/>
            <ac:spMk id="3" creationId="{9DA19233-3BA7-A12D-B761-23BE617A400E}"/>
          </ac:spMkLst>
        </pc:spChg>
      </pc:sldChg>
      <pc:sldChg chg="addSp delSp modSp new mod ord">
        <pc:chgData name="Daniel Schafhäutle" userId="8c86375dd67ce9be" providerId="LiveId" clId="{C72266B9-9AD4-405A-B65A-31E61EEEE6AC}" dt="2023-01-19T02:42:35.221" v="2270" actId="20577"/>
        <pc:sldMkLst>
          <pc:docMk/>
          <pc:sldMk cId="1018083563" sldId="262"/>
        </pc:sldMkLst>
        <pc:spChg chg="mod">
          <ac:chgData name="Daniel Schafhäutle" userId="8c86375dd67ce9be" providerId="LiveId" clId="{C72266B9-9AD4-405A-B65A-31E61EEEE6AC}" dt="2023-01-19T02:42:35.221" v="2270" actId="20577"/>
          <ac:spMkLst>
            <pc:docMk/>
            <pc:sldMk cId="1018083563" sldId="262"/>
            <ac:spMk id="2" creationId="{115108D5-90FF-6A13-E25C-F3C6D83658DA}"/>
          </ac:spMkLst>
        </pc:spChg>
        <pc:spChg chg="del">
          <ac:chgData name="Daniel Schafhäutle" userId="8c86375dd67ce9be" providerId="LiveId" clId="{C72266B9-9AD4-405A-B65A-31E61EEEE6AC}" dt="2023-01-19T02:09:05.875" v="1387" actId="1032"/>
          <ac:spMkLst>
            <pc:docMk/>
            <pc:sldMk cId="1018083563" sldId="262"/>
            <ac:spMk id="3" creationId="{546683F8-E3EC-347C-EA8F-73C9610DB8AB}"/>
          </ac:spMkLst>
        </pc:spChg>
        <pc:spChg chg="add mod">
          <ac:chgData name="Daniel Schafhäutle" userId="8c86375dd67ce9be" providerId="LiveId" clId="{C72266B9-9AD4-405A-B65A-31E61EEEE6AC}" dt="2023-01-19T02:14:58.034" v="1739" actId="108"/>
          <ac:spMkLst>
            <pc:docMk/>
            <pc:sldMk cId="1018083563" sldId="262"/>
            <ac:spMk id="7" creationId="{199BF4B1-8A79-3363-8E9A-D77DE846004D}"/>
          </ac:spMkLst>
        </pc:spChg>
        <pc:graphicFrameChg chg="add mod modGraphic">
          <ac:chgData name="Daniel Schafhäutle" userId="8c86375dd67ce9be" providerId="LiveId" clId="{C72266B9-9AD4-405A-B65A-31E61EEEE6AC}" dt="2023-01-19T02:13:26.241" v="1620" actId="14100"/>
          <ac:graphicFrameMkLst>
            <pc:docMk/>
            <pc:sldMk cId="1018083563" sldId="262"/>
            <ac:graphicFrameMk id="6" creationId="{F21230E8-8E94-21CA-59AC-6A888094E819}"/>
          </ac:graphicFrameMkLst>
        </pc:graphicFrameChg>
      </pc:sldChg>
      <pc:sldChg chg="addSp delSp modSp new mod modAnim">
        <pc:chgData name="Daniel Schafhäutle" userId="8c86375dd67ce9be" providerId="LiveId" clId="{C72266B9-9AD4-405A-B65A-31E61EEEE6AC}" dt="2023-01-19T02:37:16.346" v="2227"/>
        <pc:sldMkLst>
          <pc:docMk/>
          <pc:sldMk cId="4041435988" sldId="263"/>
        </pc:sldMkLst>
        <pc:spChg chg="mod">
          <ac:chgData name="Daniel Schafhäutle" userId="8c86375dd67ce9be" providerId="LiveId" clId="{C72266B9-9AD4-405A-B65A-31E61EEEE6AC}" dt="2023-01-19T02:15:27.123" v="1746" actId="20577"/>
          <ac:spMkLst>
            <pc:docMk/>
            <pc:sldMk cId="4041435988" sldId="263"/>
            <ac:spMk id="2" creationId="{C6A9222C-A9AD-EAAE-8894-3D3482997C11}"/>
          </ac:spMkLst>
        </pc:spChg>
        <pc:spChg chg="del">
          <ac:chgData name="Daniel Schafhäutle" userId="8c86375dd67ce9be" providerId="LiveId" clId="{C72266B9-9AD4-405A-B65A-31E61EEEE6AC}" dt="2023-01-19T02:34:36.276" v="2205"/>
          <ac:spMkLst>
            <pc:docMk/>
            <pc:sldMk cId="4041435988" sldId="263"/>
            <ac:spMk id="3" creationId="{9A86B9FA-8843-DA18-D80F-4149E6EC5368}"/>
          </ac:spMkLst>
        </pc:spChg>
        <pc:picChg chg="add mod">
          <ac:chgData name="Daniel Schafhäutle" userId="8c86375dd67ce9be" providerId="LiveId" clId="{C72266B9-9AD4-405A-B65A-31E61EEEE6AC}" dt="2023-01-19T02:34:52.346" v="2209" actId="1076"/>
          <ac:picMkLst>
            <pc:docMk/>
            <pc:sldMk cId="4041435988" sldId="263"/>
            <ac:picMk id="6" creationId="{696A1379-5410-7A70-A58C-C091ECF906FF}"/>
          </ac:picMkLst>
        </pc:picChg>
        <pc:picChg chg="add mod">
          <ac:chgData name="Daniel Schafhäutle" userId="8c86375dd67ce9be" providerId="LiveId" clId="{C72266B9-9AD4-405A-B65A-31E61EEEE6AC}" dt="2023-01-19T02:36:57.482" v="2226" actId="962"/>
          <ac:picMkLst>
            <pc:docMk/>
            <pc:sldMk cId="4041435988" sldId="263"/>
            <ac:picMk id="7" creationId="{A77ED40C-D829-64A3-CDCC-A06E6CC71972}"/>
          </ac:picMkLst>
        </pc:picChg>
      </pc:sldChg>
      <pc:sldChg chg="addSp delSp modSp new mod">
        <pc:chgData name="Daniel Schafhäutle" userId="8c86375dd67ce9be" providerId="LiveId" clId="{C72266B9-9AD4-405A-B65A-31E61EEEE6AC}" dt="2023-01-19T02:43:45.967" v="2318" actId="20577"/>
        <pc:sldMkLst>
          <pc:docMk/>
          <pc:sldMk cId="3567985016" sldId="264"/>
        </pc:sldMkLst>
        <pc:spChg chg="mod">
          <ac:chgData name="Daniel Schafhäutle" userId="8c86375dd67ce9be" providerId="LiveId" clId="{C72266B9-9AD4-405A-B65A-31E61EEEE6AC}" dt="2023-01-19T02:18:51.617" v="1870" actId="20577"/>
          <ac:spMkLst>
            <pc:docMk/>
            <pc:sldMk cId="3567985016" sldId="264"/>
            <ac:spMk id="2" creationId="{0BA6067F-E9E4-D104-0FF0-920465F9614E}"/>
          </ac:spMkLst>
        </pc:spChg>
        <pc:spChg chg="del">
          <ac:chgData name="Daniel Schafhäutle" userId="8c86375dd67ce9be" providerId="LiveId" clId="{C72266B9-9AD4-405A-B65A-31E61EEEE6AC}" dt="2023-01-19T02:18:53.914" v="1871"/>
          <ac:spMkLst>
            <pc:docMk/>
            <pc:sldMk cId="3567985016" sldId="264"/>
            <ac:spMk id="3" creationId="{FCF9D904-3199-1F7F-6CDC-A9043DBE8213}"/>
          </ac:spMkLst>
        </pc:spChg>
        <pc:spChg chg="add del mod">
          <ac:chgData name="Daniel Schafhäutle" userId="8c86375dd67ce9be" providerId="LiveId" clId="{C72266B9-9AD4-405A-B65A-31E61EEEE6AC}" dt="2023-01-19T02:19:22.472" v="1874" actId="767"/>
          <ac:spMkLst>
            <pc:docMk/>
            <pc:sldMk cId="3567985016" sldId="264"/>
            <ac:spMk id="6" creationId="{6E28F007-D497-86AE-3F99-470328B6485E}"/>
          </ac:spMkLst>
        </pc:spChg>
        <pc:spChg chg="add mod">
          <ac:chgData name="Daniel Schafhäutle" userId="8c86375dd67ce9be" providerId="LiveId" clId="{C72266B9-9AD4-405A-B65A-31E61EEEE6AC}" dt="2023-01-19T02:43:45.967" v="2318" actId="20577"/>
          <ac:spMkLst>
            <pc:docMk/>
            <pc:sldMk cId="3567985016" sldId="264"/>
            <ac:spMk id="7" creationId="{F758897D-F5DD-D422-5F4B-7ACA7DA4369E}"/>
          </ac:spMkLst>
        </pc:spChg>
        <pc:picChg chg="add mod">
          <ac:chgData name="Daniel Schafhäutle" userId="8c86375dd67ce9be" providerId="LiveId" clId="{C72266B9-9AD4-405A-B65A-31E61EEEE6AC}" dt="2023-01-19T02:19:05.626" v="1872" actId="1076"/>
          <ac:picMkLst>
            <pc:docMk/>
            <pc:sldMk cId="3567985016" sldId="264"/>
            <ac:picMk id="5122" creationId="{8B9D4E2C-E6E7-58A4-C138-2356271E7819}"/>
          </ac:picMkLst>
        </pc:picChg>
      </pc:sldChg>
      <pc:sldChg chg="addSp delSp modSp new mod">
        <pc:chgData name="Daniel Schafhäutle" userId="8c86375dd67ce9be" providerId="LiveId" clId="{C72266B9-9AD4-405A-B65A-31E61EEEE6AC}" dt="2023-01-19T02:28:09.589" v="2188" actId="20577"/>
        <pc:sldMkLst>
          <pc:docMk/>
          <pc:sldMk cId="2835205604" sldId="265"/>
        </pc:sldMkLst>
        <pc:spChg chg="mod">
          <ac:chgData name="Daniel Schafhäutle" userId="8c86375dd67ce9be" providerId="LiveId" clId="{C72266B9-9AD4-405A-B65A-31E61EEEE6AC}" dt="2023-01-19T02:21:49.723" v="1917" actId="20577"/>
          <ac:spMkLst>
            <pc:docMk/>
            <pc:sldMk cId="2835205604" sldId="265"/>
            <ac:spMk id="2" creationId="{62BA5525-E47F-EB9B-3772-5D067EF6FF9B}"/>
          </ac:spMkLst>
        </pc:spChg>
        <pc:spChg chg="del">
          <ac:chgData name="Daniel Schafhäutle" userId="8c86375dd67ce9be" providerId="LiveId" clId="{C72266B9-9AD4-405A-B65A-31E61EEEE6AC}" dt="2023-01-19T02:23:19.530" v="1918" actId="1032"/>
          <ac:spMkLst>
            <pc:docMk/>
            <pc:sldMk cId="2835205604" sldId="265"/>
            <ac:spMk id="3" creationId="{4F16E148-E509-CB1F-3680-2486267A59AE}"/>
          </ac:spMkLst>
        </pc:spChg>
        <pc:spChg chg="add mod">
          <ac:chgData name="Daniel Schafhäutle" userId="8c86375dd67ce9be" providerId="LiveId" clId="{C72266B9-9AD4-405A-B65A-31E61EEEE6AC}" dt="2023-01-19T02:28:09.589" v="2188" actId="20577"/>
          <ac:spMkLst>
            <pc:docMk/>
            <pc:sldMk cId="2835205604" sldId="265"/>
            <ac:spMk id="10" creationId="{2BAD4974-84FD-DEAC-F99C-085FD816693A}"/>
          </ac:spMkLst>
        </pc:spChg>
        <pc:graphicFrameChg chg="add del modGraphic">
          <ac:chgData name="Daniel Schafhäutle" userId="8c86375dd67ce9be" providerId="LiveId" clId="{C72266B9-9AD4-405A-B65A-31E61EEEE6AC}" dt="2023-01-19T02:23:30.088" v="1919" actId="478"/>
          <ac:graphicFrameMkLst>
            <pc:docMk/>
            <pc:sldMk cId="2835205604" sldId="265"/>
            <ac:graphicFrameMk id="8" creationId="{193C5485-C4AD-29E2-6314-BF64D699EBCD}"/>
          </ac:graphicFrameMkLst>
        </pc:graphicFrameChg>
      </pc:sldChg>
      <pc:sldChg chg="addSp delSp modSp new mod ord modNotesTx">
        <pc:chgData name="Daniel Schafhäutle" userId="8c86375dd67ce9be" providerId="LiveId" clId="{C72266B9-9AD4-405A-B65A-31E61EEEE6AC}" dt="2023-01-19T02:41:35.064" v="2258" actId="20577"/>
        <pc:sldMkLst>
          <pc:docMk/>
          <pc:sldMk cId="2438302692" sldId="266"/>
        </pc:sldMkLst>
        <pc:spChg chg="mod">
          <ac:chgData name="Daniel Schafhäutle" userId="8c86375dd67ce9be" providerId="LiveId" clId="{C72266B9-9AD4-405A-B65A-31E61EEEE6AC}" dt="2023-01-19T02:28:23.015" v="2198" actId="20577"/>
          <ac:spMkLst>
            <pc:docMk/>
            <pc:sldMk cId="2438302692" sldId="266"/>
            <ac:spMk id="2" creationId="{ED76DA7E-BE59-DE5E-CF6E-67ADE02D62E0}"/>
          </ac:spMkLst>
        </pc:spChg>
        <pc:spChg chg="del">
          <ac:chgData name="Daniel Schafhäutle" userId="8c86375dd67ce9be" providerId="LiveId" clId="{C72266B9-9AD4-405A-B65A-31E61EEEE6AC}" dt="2023-01-19T02:28:44.379" v="2199"/>
          <ac:spMkLst>
            <pc:docMk/>
            <pc:sldMk cId="2438302692" sldId="266"/>
            <ac:spMk id="3" creationId="{A6E217AE-29FF-2E28-6F11-E9F7B80FA4DD}"/>
          </ac:spMkLst>
        </pc:spChg>
        <pc:picChg chg="add mod">
          <ac:chgData name="Daniel Schafhäutle" userId="8c86375dd67ce9be" providerId="LiveId" clId="{C72266B9-9AD4-405A-B65A-31E61EEEE6AC}" dt="2023-01-19T02:29:11.112" v="2204" actId="1076"/>
          <ac:picMkLst>
            <pc:docMk/>
            <pc:sldMk cId="2438302692" sldId="266"/>
            <ac:picMk id="7" creationId="{AC064E68-B7E6-A727-7910-AA88CAF2F62A}"/>
          </ac:picMkLst>
        </pc:picChg>
      </pc:sldChg>
      <pc:sldChg chg="modSp new del mod">
        <pc:chgData name="Daniel Schafhäutle" userId="8c86375dd67ce9be" providerId="LiveId" clId="{C72266B9-9AD4-405A-B65A-31E61EEEE6AC}" dt="2023-01-19T02:39:40.219" v="2233" actId="47"/>
        <pc:sldMkLst>
          <pc:docMk/>
          <pc:sldMk cId="485373027" sldId="267"/>
        </pc:sldMkLst>
        <pc:spChg chg="mod">
          <ac:chgData name="Daniel Schafhäutle" userId="8c86375dd67ce9be" providerId="LiveId" clId="{C72266B9-9AD4-405A-B65A-31E61EEEE6AC}" dt="2023-01-19T02:35:32.375" v="2215" actId="20577"/>
          <ac:spMkLst>
            <pc:docMk/>
            <pc:sldMk cId="485373027" sldId="267"/>
            <ac:spMk id="2" creationId="{8302A94B-B040-44C8-BEA2-DEC9F8AF6E87}"/>
          </ac:spMkLst>
        </pc:spChg>
      </pc:sldChg>
      <pc:sldChg chg="addSp delSp modSp new mod ord">
        <pc:chgData name="Daniel Schafhäutle" userId="8c86375dd67ce9be" providerId="LiveId" clId="{C72266B9-9AD4-405A-B65A-31E61EEEE6AC}" dt="2023-01-19T02:40:45.635" v="2241" actId="22"/>
        <pc:sldMkLst>
          <pc:docMk/>
          <pc:sldMk cId="525301985" sldId="267"/>
        </pc:sldMkLst>
        <pc:spChg chg="mod">
          <ac:chgData name="Daniel Schafhäutle" userId="8c86375dd67ce9be" providerId="LiveId" clId="{C72266B9-9AD4-405A-B65A-31E61EEEE6AC}" dt="2023-01-19T02:40:17.396" v="2240" actId="20577"/>
          <ac:spMkLst>
            <pc:docMk/>
            <pc:sldMk cId="525301985" sldId="267"/>
            <ac:spMk id="2" creationId="{592BB025-750D-6926-9C32-A774CB8AFF86}"/>
          </ac:spMkLst>
        </pc:spChg>
        <pc:spChg chg="del">
          <ac:chgData name="Daniel Schafhäutle" userId="8c86375dd67ce9be" providerId="LiveId" clId="{C72266B9-9AD4-405A-B65A-31E61EEEE6AC}" dt="2023-01-19T02:40:45.635" v="2241" actId="22"/>
          <ac:spMkLst>
            <pc:docMk/>
            <pc:sldMk cId="525301985" sldId="267"/>
            <ac:spMk id="3" creationId="{989885B9-210A-7B96-8FF1-53F9F2914FC0}"/>
          </ac:spMkLst>
        </pc:spChg>
        <pc:picChg chg="add mod ord">
          <ac:chgData name="Daniel Schafhäutle" userId="8c86375dd67ce9be" providerId="LiveId" clId="{C72266B9-9AD4-405A-B65A-31E61EEEE6AC}" dt="2023-01-19T02:40:45.635" v="2241" actId="22"/>
          <ac:picMkLst>
            <pc:docMk/>
            <pc:sldMk cId="525301985" sldId="267"/>
            <ac:picMk id="7" creationId="{253C894B-B927-4D73-2636-879673F35CCA}"/>
          </ac:picMkLst>
        </pc:picChg>
      </pc:sldChg>
      <pc:sldChg chg="addSp delSp modSp new del ord">
        <pc:chgData name="Daniel Schafhäutle" userId="8c86375dd67ce9be" providerId="LiveId" clId="{C72266B9-9AD4-405A-B65A-31E61EEEE6AC}" dt="2023-01-19T02:38:47.191" v="2232" actId="2696"/>
        <pc:sldMkLst>
          <pc:docMk/>
          <pc:sldMk cId="627750189" sldId="268"/>
        </pc:sldMkLst>
        <pc:spChg chg="del">
          <ac:chgData name="Daniel Schafhäutle" userId="8c86375dd67ce9be" providerId="LiveId" clId="{C72266B9-9AD4-405A-B65A-31E61EEEE6AC}" dt="2023-01-19T02:36:36.850" v="2219"/>
          <ac:spMkLst>
            <pc:docMk/>
            <pc:sldMk cId="627750189" sldId="268"/>
            <ac:spMk id="3" creationId="{E594CEAC-5343-D634-0DAA-5F1D22D925DC}"/>
          </ac:spMkLst>
        </pc:spChg>
        <pc:spChg chg="add mod">
          <ac:chgData name="Daniel Schafhäutle" userId="8c86375dd67ce9be" providerId="LiveId" clId="{C72266B9-9AD4-405A-B65A-31E61EEEE6AC}" dt="2023-01-19T02:36:41.145" v="2220" actId="21"/>
          <ac:spMkLst>
            <pc:docMk/>
            <pc:sldMk cId="627750189" sldId="268"/>
            <ac:spMk id="6" creationId="{02D072F7-9684-CD0E-2721-20FC08FF24A9}"/>
          </ac:spMkLst>
        </pc:spChg>
        <pc:picChg chg="add del mod">
          <ac:chgData name="Daniel Schafhäutle" userId="8c86375dd67ce9be" providerId="LiveId" clId="{C72266B9-9AD4-405A-B65A-31E61EEEE6AC}" dt="2023-01-19T02:36:41.145" v="2220" actId="21"/>
          <ac:picMkLst>
            <pc:docMk/>
            <pc:sldMk cId="627750189" sldId="268"/>
            <ac:picMk id="6146" creationId="{1A7FB2FE-61D9-4D5F-A9DE-6D2C85FB367F}"/>
          </ac:picMkLst>
        </pc:picChg>
      </pc:sldChg>
      <pc:sldMasterChg chg="addSp delSp modSp mod modSldLayout">
        <pc:chgData name="Daniel Schafhäutle" userId="8c86375dd67ce9be" providerId="LiveId" clId="{C72266B9-9AD4-405A-B65A-31E61EEEE6AC}" dt="2023-01-19T01:59:44.622" v="1209" actId="14100"/>
        <pc:sldMasterMkLst>
          <pc:docMk/>
          <pc:sldMasterMk cId="3807697961" sldId="2147483648"/>
        </pc:sldMasterMkLst>
        <pc:spChg chg="mod">
          <ac:chgData name="Daniel Schafhäutle" userId="8c86375dd67ce9be" providerId="LiveId" clId="{C72266B9-9AD4-405A-B65A-31E61EEEE6AC}" dt="2023-01-19T01:49:06.686" v="911" actId="113"/>
          <ac:spMkLst>
            <pc:docMk/>
            <pc:sldMasterMk cId="3807697961" sldId="2147483648"/>
            <ac:spMk id="2" creationId="{B389D3B0-E8BC-3938-2746-2F1EDA07EF01}"/>
          </ac:spMkLst>
        </pc:spChg>
        <pc:spChg chg="mod">
          <ac:chgData name="Daniel Schafhäutle" userId="8c86375dd67ce9be" providerId="LiveId" clId="{C72266B9-9AD4-405A-B65A-31E61EEEE6AC}" dt="2023-01-19T01:49:10.353" v="912" actId="2711"/>
          <ac:spMkLst>
            <pc:docMk/>
            <pc:sldMasterMk cId="3807697961" sldId="2147483648"/>
            <ac:spMk id="3" creationId="{612E3D13-0D82-A728-6987-8AEB09379674}"/>
          </ac:spMkLst>
        </pc:spChg>
        <pc:spChg chg="add del mod">
          <ac:chgData name="Daniel Schafhäutle" userId="8c86375dd67ce9be" providerId="LiveId" clId="{C72266B9-9AD4-405A-B65A-31E61EEEE6AC}" dt="2023-01-19T01:52:13.900" v="924" actId="21"/>
          <ac:spMkLst>
            <pc:docMk/>
            <pc:sldMasterMk cId="3807697961" sldId="2147483648"/>
            <ac:spMk id="7" creationId="{70D2A890-5EAE-4B9F-293E-D6631B260580}"/>
          </ac:spMkLst>
        </pc:spChg>
        <pc:spChg chg="add del mod">
          <ac:chgData name="Daniel Schafhäutle" userId="8c86375dd67ce9be" providerId="LiveId" clId="{C72266B9-9AD4-405A-B65A-31E61EEEE6AC}" dt="2023-01-19T01:52:13.900" v="924" actId="21"/>
          <ac:spMkLst>
            <pc:docMk/>
            <pc:sldMasterMk cId="3807697961" sldId="2147483648"/>
            <ac:spMk id="8" creationId="{C635AA8B-E5A0-ED14-1492-5A50DD41EFA9}"/>
          </ac:spMkLst>
        </pc:spChg>
        <pc:spChg chg="add del mod">
          <ac:chgData name="Daniel Schafhäutle" userId="8c86375dd67ce9be" providerId="LiveId" clId="{C72266B9-9AD4-405A-B65A-31E61EEEE6AC}" dt="2023-01-19T01:52:13.900" v="924" actId="21"/>
          <ac:spMkLst>
            <pc:docMk/>
            <pc:sldMasterMk cId="3807697961" sldId="2147483648"/>
            <ac:spMk id="9" creationId="{CC9C027D-E843-13CF-5FB4-900FA1523856}"/>
          </ac:spMkLst>
        </pc:spChg>
        <pc:spChg chg="add del mod">
          <ac:chgData name="Daniel Schafhäutle" userId="8c86375dd67ce9be" providerId="LiveId" clId="{C72266B9-9AD4-405A-B65A-31E61EEEE6AC}" dt="2023-01-19T01:52:13.900" v="924" actId="21"/>
          <ac:spMkLst>
            <pc:docMk/>
            <pc:sldMasterMk cId="3807697961" sldId="2147483648"/>
            <ac:spMk id="10" creationId="{067DE0E9-B39C-E24F-3080-7C5F1CAC1817}"/>
          </ac:spMkLst>
        </pc:spChg>
        <pc:spChg chg="add del mod">
          <ac:chgData name="Daniel Schafhäutle" userId="8c86375dd67ce9be" providerId="LiveId" clId="{C72266B9-9AD4-405A-B65A-31E61EEEE6AC}" dt="2023-01-19T01:51:56.060" v="922" actId="21"/>
          <ac:spMkLst>
            <pc:docMk/>
            <pc:sldMasterMk cId="3807697961" sldId="2147483648"/>
            <ac:spMk id="11" creationId="{C78FEF94-AA3F-76F2-C523-D1A9B941072C}"/>
          </ac:spMkLst>
        </pc:spChg>
        <pc:sldLayoutChg chg="addSp modSp mod">
          <pc:chgData name="Daniel Schafhäutle" userId="8c86375dd67ce9be" providerId="LiveId" clId="{C72266B9-9AD4-405A-B65A-31E61EEEE6AC}" dt="2023-01-19T01:59:44.622" v="1209" actId="14100"/>
          <pc:sldLayoutMkLst>
            <pc:docMk/>
            <pc:sldMasterMk cId="3807697961" sldId="2147483648"/>
            <pc:sldLayoutMk cId="2414228544" sldId="2147483650"/>
          </pc:sldLayoutMkLst>
          <pc:spChg chg="mod">
            <ac:chgData name="Daniel Schafhäutle" userId="8c86375dd67ce9be" providerId="LiveId" clId="{C72266B9-9AD4-405A-B65A-31E61EEEE6AC}" dt="2023-01-19T01:58:26.210" v="1207" actId="768"/>
            <ac:spMkLst>
              <pc:docMk/>
              <pc:sldMasterMk cId="3807697961" sldId="2147483648"/>
              <pc:sldLayoutMk cId="2414228544" sldId="2147483650"/>
              <ac:spMk id="4" creationId="{83AF1AC0-093F-7600-F6FD-9B2F5D8EACF4}"/>
            </ac:spMkLst>
          </pc:spChg>
          <pc:spChg chg="mod">
            <ac:chgData name="Daniel Schafhäutle" userId="8c86375dd67ce9be" providerId="LiveId" clId="{C72266B9-9AD4-405A-B65A-31E61EEEE6AC}" dt="2023-01-19T01:59:44.622" v="1209" actId="14100"/>
            <ac:spMkLst>
              <pc:docMk/>
              <pc:sldMasterMk cId="3807697961" sldId="2147483648"/>
              <pc:sldLayoutMk cId="2414228544" sldId="2147483650"/>
              <ac:spMk id="6" creationId="{74BD5EAC-8726-F37A-3B98-2F46BC3D5273}"/>
            </ac:spMkLst>
          </pc:spChg>
          <pc:spChg chg="add mod">
            <ac:chgData name="Daniel Schafhäutle" userId="8c86375dd67ce9be" providerId="LiveId" clId="{C72266B9-9AD4-405A-B65A-31E61EEEE6AC}" dt="2023-01-19T01:52:03.914" v="923"/>
            <ac:spMkLst>
              <pc:docMk/>
              <pc:sldMasterMk cId="3807697961" sldId="2147483648"/>
              <pc:sldLayoutMk cId="2414228544" sldId="2147483650"/>
              <ac:spMk id="7" creationId="{C7D7A3F0-44B8-AC05-5288-620765A5F022}"/>
            </ac:spMkLst>
          </pc:spChg>
          <pc:spChg chg="add mod">
            <ac:chgData name="Daniel Schafhäutle" userId="8c86375dd67ce9be" providerId="LiveId" clId="{C72266B9-9AD4-405A-B65A-31E61EEEE6AC}" dt="2023-01-19T01:52:15.695" v="925"/>
            <ac:spMkLst>
              <pc:docMk/>
              <pc:sldMasterMk cId="3807697961" sldId="2147483648"/>
              <pc:sldLayoutMk cId="2414228544" sldId="2147483650"/>
              <ac:spMk id="8" creationId="{987A480F-E982-54D8-B92A-931687AEBDC8}"/>
            </ac:spMkLst>
          </pc:spChg>
          <pc:spChg chg="add mod">
            <ac:chgData name="Daniel Schafhäutle" userId="8c86375dd67ce9be" providerId="LiveId" clId="{C72266B9-9AD4-405A-B65A-31E61EEEE6AC}" dt="2023-01-19T01:52:15.695" v="925"/>
            <ac:spMkLst>
              <pc:docMk/>
              <pc:sldMasterMk cId="3807697961" sldId="2147483648"/>
              <pc:sldLayoutMk cId="2414228544" sldId="2147483650"/>
              <ac:spMk id="9" creationId="{0D4E0887-7D0C-B757-2E7E-34F8817C03D1}"/>
            </ac:spMkLst>
          </pc:spChg>
          <pc:spChg chg="add mod">
            <ac:chgData name="Daniel Schafhäutle" userId="8c86375dd67ce9be" providerId="LiveId" clId="{C72266B9-9AD4-405A-B65A-31E61EEEE6AC}" dt="2023-01-19T01:52:15.695" v="925"/>
            <ac:spMkLst>
              <pc:docMk/>
              <pc:sldMasterMk cId="3807697961" sldId="2147483648"/>
              <pc:sldLayoutMk cId="2414228544" sldId="2147483650"/>
              <ac:spMk id="10" creationId="{0DF7CDAB-798C-0745-B473-54931D06A1A1}"/>
            </ac:spMkLst>
          </pc:spChg>
          <pc:spChg chg="add mod">
            <ac:chgData name="Daniel Schafhäutle" userId="8c86375dd67ce9be" providerId="LiveId" clId="{C72266B9-9AD4-405A-B65A-31E61EEEE6AC}" dt="2023-01-19T01:52:15.695" v="925"/>
            <ac:spMkLst>
              <pc:docMk/>
              <pc:sldMasterMk cId="3807697961" sldId="2147483648"/>
              <pc:sldLayoutMk cId="2414228544" sldId="2147483650"/>
              <ac:spMk id="11" creationId="{6615619E-CCE3-8715-D6BA-1B6C9261E2C9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00F2CA-FD71-448D-A36E-27F24FF2182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00405829-393C-434A-93BF-0FA69E575EB9}">
      <dgm:prSet phldrT="[Text]"/>
      <dgm:spPr/>
      <dgm:t>
        <a:bodyPr/>
        <a:lstStyle/>
        <a:p>
          <a:r>
            <a:rPr lang="de-CH" dirty="0"/>
            <a:t>IDLE</a:t>
          </a:r>
        </a:p>
      </dgm:t>
    </dgm:pt>
    <dgm:pt modelId="{E68113A4-48C2-40D7-9BAE-C9C3ABAC947C}" type="parTrans" cxnId="{69204006-AA76-463F-AE0A-3336F09D8B66}">
      <dgm:prSet/>
      <dgm:spPr/>
      <dgm:t>
        <a:bodyPr/>
        <a:lstStyle/>
        <a:p>
          <a:endParaRPr lang="de-CH"/>
        </a:p>
      </dgm:t>
    </dgm:pt>
    <dgm:pt modelId="{D0F7491F-AE0F-435A-84D6-C2A89EB7210A}" type="sibTrans" cxnId="{69204006-AA76-463F-AE0A-3336F09D8B66}">
      <dgm:prSet/>
      <dgm:spPr/>
      <dgm:t>
        <a:bodyPr/>
        <a:lstStyle/>
        <a:p>
          <a:endParaRPr lang="de-CH"/>
        </a:p>
      </dgm:t>
    </dgm:pt>
    <dgm:pt modelId="{90ABD780-5DD5-4C54-893A-00E2658501C7}">
      <dgm:prSet phldrT="[Text]"/>
      <dgm:spPr/>
      <dgm:t>
        <a:bodyPr/>
        <a:lstStyle/>
        <a:p>
          <a:r>
            <a:rPr lang="de-CH" dirty="0"/>
            <a:t>WATERING</a:t>
          </a:r>
        </a:p>
      </dgm:t>
    </dgm:pt>
    <dgm:pt modelId="{92264B40-3350-45B3-825F-9681106D2B42}" type="parTrans" cxnId="{9C66B7DF-023E-44C0-8CF3-A978F779A633}">
      <dgm:prSet/>
      <dgm:spPr/>
      <dgm:t>
        <a:bodyPr/>
        <a:lstStyle/>
        <a:p>
          <a:endParaRPr lang="de-CH"/>
        </a:p>
      </dgm:t>
    </dgm:pt>
    <dgm:pt modelId="{B6C56F9E-7043-4FFD-804E-AE084C070A40}" type="sibTrans" cxnId="{9C66B7DF-023E-44C0-8CF3-A978F779A633}">
      <dgm:prSet/>
      <dgm:spPr/>
      <dgm:t>
        <a:bodyPr/>
        <a:lstStyle/>
        <a:p>
          <a:endParaRPr lang="de-CH"/>
        </a:p>
      </dgm:t>
    </dgm:pt>
    <dgm:pt modelId="{BB6AEEB6-1B5C-440B-B528-C06733091B88}">
      <dgm:prSet phldrT="[Text]"/>
      <dgm:spPr/>
      <dgm:t>
        <a:bodyPr/>
        <a:lstStyle/>
        <a:p>
          <a:r>
            <a:rPr lang="de-CH" dirty="0"/>
            <a:t>FINISHED</a:t>
          </a:r>
        </a:p>
      </dgm:t>
    </dgm:pt>
    <dgm:pt modelId="{6DCFA41C-C752-4B8B-BD86-015A6F8474CD}" type="parTrans" cxnId="{C2E750BA-5300-4014-B8BE-C8AE36DFD03C}">
      <dgm:prSet/>
      <dgm:spPr/>
      <dgm:t>
        <a:bodyPr/>
        <a:lstStyle/>
        <a:p>
          <a:endParaRPr lang="de-CH"/>
        </a:p>
      </dgm:t>
    </dgm:pt>
    <dgm:pt modelId="{9278B0BF-ADCC-42C0-9550-429C1635E2C6}" type="sibTrans" cxnId="{C2E750BA-5300-4014-B8BE-C8AE36DFD03C}">
      <dgm:prSet/>
      <dgm:spPr/>
      <dgm:t>
        <a:bodyPr/>
        <a:lstStyle/>
        <a:p>
          <a:endParaRPr lang="de-CH"/>
        </a:p>
      </dgm:t>
    </dgm:pt>
    <dgm:pt modelId="{6A89CC2A-D633-492B-A044-E0A8C82D3C4D}">
      <dgm:prSet phldrT="[Text]"/>
      <dgm:spPr/>
      <dgm:t>
        <a:bodyPr/>
        <a:lstStyle/>
        <a:p>
          <a:r>
            <a:rPr lang="de-CH" dirty="0"/>
            <a:t>WAITING</a:t>
          </a:r>
        </a:p>
      </dgm:t>
    </dgm:pt>
    <dgm:pt modelId="{BC3122E6-85D9-467D-9FFE-5AF753666074}" type="parTrans" cxnId="{5E154B73-2617-4844-8D3A-5C2EE845367E}">
      <dgm:prSet/>
      <dgm:spPr/>
      <dgm:t>
        <a:bodyPr/>
        <a:lstStyle/>
        <a:p>
          <a:endParaRPr lang="de-CH"/>
        </a:p>
      </dgm:t>
    </dgm:pt>
    <dgm:pt modelId="{FC980134-FF55-48F0-8E36-D7C892462DDA}" type="sibTrans" cxnId="{5E154B73-2617-4844-8D3A-5C2EE845367E}">
      <dgm:prSet/>
      <dgm:spPr/>
      <dgm:t>
        <a:bodyPr/>
        <a:lstStyle/>
        <a:p>
          <a:endParaRPr lang="de-CH"/>
        </a:p>
      </dgm:t>
    </dgm:pt>
    <dgm:pt modelId="{D4A14ECC-6CF5-4363-8966-5FFAD2AAB2C1}">
      <dgm:prSet phldrT="[Text]"/>
      <dgm:spPr/>
      <dgm:t>
        <a:bodyPr/>
        <a:lstStyle/>
        <a:p>
          <a:r>
            <a:rPr lang="de-CH" dirty="0"/>
            <a:t>RESET</a:t>
          </a:r>
        </a:p>
      </dgm:t>
    </dgm:pt>
    <dgm:pt modelId="{D09B4F8A-C296-479B-BC48-F78D494C792F}" type="parTrans" cxnId="{100DCFE0-5B33-4DE5-B454-EABB6354CAC5}">
      <dgm:prSet/>
      <dgm:spPr/>
      <dgm:t>
        <a:bodyPr/>
        <a:lstStyle/>
        <a:p>
          <a:endParaRPr lang="de-CH"/>
        </a:p>
      </dgm:t>
    </dgm:pt>
    <dgm:pt modelId="{D6910DD4-E7F0-4798-85E2-B7877842A4D5}" type="sibTrans" cxnId="{100DCFE0-5B33-4DE5-B454-EABB6354CAC5}">
      <dgm:prSet/>
      <dgm:spPr/>
      <dgm:t>
        <a:bodyPr/>
        <a:lstStyle/>
        <a:p>
          <a:endParaRPr lang="de-CH"/>
        </a:p>
      </dgm:t>
    </dgm:pt>
    <dgm:pt modelId="{6B7DCC15-F81C-4CD2-B0D0-0E47E2A0C29F}">
      <dgm:prSet phldrT="[Text]"/>
      <dgm:spPr/>
      <dgm:t>
        <a:bodyPr/>
        <a:lstStyle/>
        <a:p>
          <a:r>
            <a:rPr lang="de-CH" dirty="0"/>
            <a:t>INIT</a:t>
          </a:r>
        </a:p>
      </dgm:t>
    </dgm:pt>
    <dgm:pt modelId="{8B8EFC8F-D22D-42CE-8000-EEA6F9928493}" type="parTrans" cxnId="{548A23C3-FA36-4005-880F-A88143C94BC3}">
      <dgm:prSet/>
      <dgm:spPr/>
      <dgm:t>
        <a:bodyPr/>
        <a:lstStyle/>
        <a:p>
          <a:endParaRPr lang="de-CH"/>
        </a:p>
      </dgm:t>
    </dgm:pt>
    <dgm:pt modelId="{36A56D3F-7759-48DA-AC4E-08BD7976497E}" type="sibTrans" cxnId="{548A23C3-FA36-4005-880F-A88143C94BC3}">
      <dgm:prSet/>
      <dgm:spPr/>
      <dgm:t>
        <a:bodyPr/>
        <a:lstStyle/>
        <a:p>
          <a:endParaRPr lang="de-CH"/>
        </a:p>
      </dgm:t>
    </dgm:pt>
    <dgm:pt modelId="{B0135575-53E6-4C05-AC16-DDEF76505B1C}">
      <dgm:prSet phldrT="[Text]"/>
      <dgm:spPr/>
      <dgm:t>
        <a:bodyPr/>
        <a:lstStyle/>
        <a:p>
          <a:r>
            <a:rPr lang="de-CH" dirty="0"/>
            <a:t>PRE WATERING</a:t>
          </a:r>
        </a:p>
      </dgm:t>
    </dgm:pt>
    <dgm:pt modelId="{51929CA2-E0B8-4580-95EF-73739B0E6262}" type="parTrans" cxnId="{BA2907DD-3DB0-4176-8487-FBED7710A0FF}">
      <dgm:prSet/>
      <dgm:spPr/>
      <dgm:t>
        <a:bodyPr/>
        <a:lstStyle/>
        <a:p>
          <a:endParaRPr lang="de-CH"/>
        </a:p>
      </dgm:t>
    </dgm:pt>
    <dgm:pt modelId="{38535741-AFD8-44C5-921F-9CA3AF9C8B0C}" type="sibTrans" cxnId="{BA2907DD-3DB0-4176-8487-FBED7710A0FF}">
      <dgm:prSet/>
      <dgm:spPr/>
      <dgm:t>
        <a:bodyPr/>
        <a:lstStyle/>
        <a:p>
          <a:endParaRPr lang="de-CH"/>
        </a:p>
      </dgm:t>
    </dgm:pt>
    <dgm:pt modelId="{25C4341E-9F92-4EA6-A5DF-E602D4201613}">
      <dgm:prSet phldrT="[Text]"/>
      <dgm:spPr/>
      <dgm:t>
        <a:bodyPr/>
        <a:lstStyle/>
        <a:p>
          <a:r>
            <a:rPr lang="de-CH" dirty="0"/>
            <a:t>ABORTED</a:t>
          </a:r>
        </a:p>
      </dgm:t>
    </dgm:pt>
    <dgm:pt modelId="{04B8DB60-91EF-4E2F-8F97-54132E793383}" type="parTrans" cxnId="{B07F6801-FAF4-42C6-A49C-373C4B0593A6}">
      <dgm:prSet/>
      <dgm:spPr/>
      <dgm:t>
        <a:bodyPr/>
        <a:lstStyle/>
        <a:p>
          <a:endParaRPr lang="de-CH"/>
        </a:p>
      </dgm:t>
    </dgm:pt>
    <dgm:pt modelId="{42634B0A-9F1C-44FB-A095-4AEA1E0C8444}" type="sibTrans" cxnId="{B07F6801-FAF4-42C6-A49C-373C4B0593A6}">
      <dgm:prSet/>
      <dgm:spPr/>
      <dgm:t>
        <a:bodyPr/>
        <a:lstStyle/>
        <a:p>
          <a:endParaRPr lang="de-CH"/>
        </a:p>
      </dgm:t>
    </dgm:pt>
    <dgm:pt modelId="{6C827142-8C81-493F-93AC-E128197897CF}">
      <dgm:prSet phldrT="[Text]"/>
      <dgm:spPr/>
      <dgm:t>
        <a:bodyPr/>
        <a:lstStyle/>
        <a:p>
          <a:r>
            <a:rPr lang="de-CH" dirty="0"/>
            <a:t>Start </a:t>
          </a:r>
        </a:p>
      </dgm:t>
    </dgm:pt>
    <dgm:pt modelId="{36FC152A-526A-4764-8E6E-5068286445F0}" type="parTrans" cxnId="{AAAF4EEB-B1DC-44B4-89D0-E41E94435077}">
      <dgm:prSet/>
      <dgm:spPr/>
      <dgm:t>
        <a:bodyPr/>
        <a:lstStyle/>
        <a:p>
          <a:endParaRPr lang="de-CH"/>
        </a:p>
      </dgm:t>
    </dgm:pt>
    <dgm:pt modelId="{5304E36E-7A0C-47F0-A8E7-C35B396C7A4D}" type="sibTrans" cxnId="{AAAF4EEB-B1DC-44B4-89D0-E41E94435077}">
      <dgm:prSet/>
      <dgm:spPr/>
      <dgm:t>
        <a:bodyPr/>
        <a:lstStyle/>
        <a:p>
          <a:endParaRPr lang="de-CH"/>
        </a:p>
      </dgm:t>
    </dgm:pt>
    <dgm:pt modelId="{3C774AD5-59C2-4A92-8929-D55B2D1E0A95}">
      <dgm:prSet phldrT="[Text]"/>
      <dgm:spPr/>
      <dgm:t>
        <a:bodyPr/>
        <a:lstStyle/>
        <a:p>
          <a:r>
            <a:rPr lang="de-CH" dirty="0"/>
            <a:t>End</a:t>
          </a:r>
        </a:p>
      </dgm:t>
    </dgm:pt>
    <dgm:pt modelId="{AB3788BD-582A-42FB-AEB1-F18F12AEA2A8}" type="parTrans" cxnId="{5CB11576-A9FD-434A-BFD1-45596E777466}">
      <dgm:prSet/>
      <dgm:spPr/>
      <dgm:t>
        <a:bodyPr/>
        <a:lstStyle/>
        <a:p>
          <a:endParaRPr lang="de-CH"/>
        </a:p>
      </dgm:t>
    </dgm:pt>
    <dgm:pt modelId="{82388D33-B653-47DA-A508-E6A718E11857}" type="sibTrans" cxnId="{5CB11576-A9FD-434A-BFD1-45596E777466}">
      <dgm:prSet/>
      <dgm:spPr/>
      <dgm:t>
        <a:bodyPr/>
        <a:lstStyle/>
        <a:p>
          <a:endParaRPr lang="de-CH"/>
        </a:p>
      </dgm:t>
    </dgm:pt>
    <dgm:pt modelId="{79434CA9-03C6-4DB7-9628-618CA06A533A}">
      <dgm:prSet phldrT="[Text]"/>
      <dgm:spPr/>
      <dgm:t>
        <a:bodyPr/>
        <a:lstStyle/>
        <a:p>
          <a:r>
            <a:rPr lang="de-CH" dirty="0"/>
            <a:t>Start</a:t>
          </a:r>
        </a:p>
      </dgm:t>
    </dgm:pt>
    <dgm:pt modelId="{0D65AB94-828F-460D-A57C-BE68BBB0B969}" type="parTrans" cxnId="{30430383-3FD7-41F8-B8BA-1C6940BD931D}">
      <dgm:prSet/>
      <dgm:spPr/>
      <dgm:t>
        <a:bodyPr/>
        <a:lstStyle/>
        <a:p>
          <a:endParaRPr lang="de-CH"/>
        </a:p>
      </dgm:t>
    </dgm:pt>
    <dgm:pt modelId="{5D7AB501-D36A-4A01-857E-9B9142A8BBAE}" type="sibTrans" cxnId="{30430383-3FD7-41F8-B8BA-1C6940BD931D}">
      <dgm:prSet/>
      <dgm:spPr/>
      <dgm:t>
        <a:bodyPr/>
        <a:lstStyle/>
        <a:p>
          <a:endParaRPr lang="de-CH"/>
        </a:p>
      </dgm:t>
    </dgm:pt>
    <dgm:pt modelId="{874D3813-0031-4CA9-845D-47871F6033E2}">
      <dgm:prSet phldrT="[Text]"/>
      <dgm:spPr/>
      <dgm:t>
        <a:bodyPr/>
        <a:lstStyle/>
        <a:p>
          <a:r>
            <a:rPr lang="de-CH" dirty="0"/>
            <a:t>End</a:t>
          </a:r>
        </a:p>
      </dgm:t>
    </dgm:pt>
    <dgm:pt modelId="{64F7B8C1-E402-44C9-A20A-F32224D6BDF9}" type="parTrans" cxnId="{22ED0EB3-E1FE-45DA-AB0B-1471F7A29A1E}">
      <dgm:prSet/>
      <dgm:spPr/>
      <dgm:t>
        <a:bodyPr/>
        <a:lstStyle/>
        <a:p>
          <a:endParaRPr lang="de-CH"/>
        </a:p>
      </dgm:t>
    </dgm:pt>
    <dgm:pt modelId="{AC382331-24E0-4AEF-8EE7-E552A9A7DE9B}" type="sibTrans" cxnId="{22ED0EB3-E1FE-45DA-AB0B-1471F7A29A1E}">
      <dgm:prSet/>
      <dgm:spPr/>
      <dgm:t>
        <a:bodyPr/>
        <a:lstStyle/>
        <a:p>
          <a:endParaRPr lang="de-CH"/>
        </a:p>
      </dgm:t>
    </dgm:pt>
    <dgm:pt modelId="{F5AD2EB8-407E-4317-A202-98249FEDF1C8}">
      <dgm:prSet phldrT="[Text]"/>
      <dgm:spPr/>
      <dgm:t>
        <a:bodyPr/>
        <a:lstStyle/>
        <a:p>
          <a:r>
            <a:rPr lang="de-CH" dirty="0"/>
            <a:t>Start</a:t>
          </a:r>
        </a:p>
      </dgm:t>
    </dgm:pt>
    <dgm:pt modelId="{47B82624-15B6-4764-8B6B-AEA5C3343894}" type="parTrans" cxnId="{89F9B0ED-4B76-4246-9A52-D07EC20E5FCE}">
      <dgm:prSet/>
      <dgm:spPr/>
      <dgm:t>
        <a:bodyPr/>
        <a:lstStyle/>
        <a:p>
          <a:endParaRPr lang="de-CH"/>
        </a:p>
      </dgm:t>
    </dgm:pt>
    <dgm:pt modelId="{285028E6-5E86-4807-A128-21866A7DB457}" type="sibTrans" cxnId="{89F9B0ED-4B76-4246-9A52-D07EC20E5FCE}">
      <dgm:prSet/>
      <dgm:spPr/>
      <dgm:t>
        <a:bodyPr/>
        <a:lstStyle/>
        <a:p>
          <a:endParaRPr lang="de-CH"/>
        </a:p>
      </dgm:t>
    </dgm:pt>
    <dgm:pt modelId="{231EEF27-CB86-4E24-98C3-605E70E83968}">
      <dgm:prSet phldrT="[Text]"/>
      <dgm:spPr/>
      <dgm:t>
        <a:bodyPr/>
        <a:lstStyle/>
        <a:p>
          <a:r>
            <a:rPr lang="de-CH" dirty="0"/>
            <a:t>End</a:t>
          </a:r>
        </a:p>
      </dgm:t>
    </dgm:pt>
    <dgm:pt modelId="{CA47F32F-DD9E-4737-8480-C2C88AD4C504}" type="parTrans" cxnId="{C747E385-931E-449A-9D51-AC2185B36693}">
      <dgm:prSet/>
      <dgm:spPr/>
      <dgm:t>
        <a:bodyPr/>
        <a:lstStyle/>
        <a:p>
          <a:endParaRPr lang="de-CH"/>
        </a:p>
      </dgm:t>
    </dgm:pt>
    <dgm:pt modelId="{70A25066-14A5-4DF8-8E95-94774ED23C77}" type="sibTrans" cxnId="{C747E385-931E-449A-9D51-AC2185B36693}">
      <dgm:prSet/>
      <dgm:spPr/>
      <dgm:t>
        <a:bodyPr/>
        <a:lstStyle/>
        <a:p>
          <a:endParaRPr lang="de-CH"/>
        </a:p>
      </dgm:t>
    </dgm:pt>
    <dgm:pt modelId="{29729FA0-5CC6-4E9D-A4A1-C999795EEC01}">
      <dgm:prSet phldrT="[Text]"/>
      <dgm:spPr/>
      <dgm:t>
        <a:bodyPr/>
        <a:lstStyle/>
        <a:p>
          <a:r>
            <a:rPr lang="de-CH" dirty="0"/>
            <a:t>Start</a:t>
          </a:r>
        </a:p>
      </dgm:t>
    </dgm:pt>
    <dgm:pt modelId="{1E5DD48D-D047-40CA-8584-4902F0B4E887}" type="parTrans" cxnId="{642E6ECC-68A0-4007-BA88-EC38FF1A033B}">
      <dgm:prSet/>
      <dgm:spPr/>
      <dgm:t>
        <a:bodyPr/>
        <a:lstStyle/>
        <a:p>
          <a:endParaRPr lang="de-CH"/>
        </a:p>
      </dgm:t>
    </dgm:pt>
    <dgm:pt modelId="{109BBB7D-FEE0-45BD-BD34-C43BACB3B102}" type="sibTrans" cxnId="{642E6ECC-68A0-4007-BA88-EC38FF1A033B}">
      <dgm:prSet/>
      <dgm:spPr/>
      <dgm:t>
        <a:bodyPr/>
        <a:lstStyle/>
        <a:p>
          <a:endParaRPr lang="de-CH"/>
        </a:p>
      </dgm:t>
    </dgm:pt>
    <dgm:pt modelId="{CD5CF192-73AE-42D6-9176-2CBD57796F25}">
      <dgm:prSet phldrT="[Text]"/>
      <dgm:spPr/>
      <dgm:t>
        <a:bodyPr/>
        <a:lstStyle/>
        <a:p>
          <a:r>
            <a:rPr lang="de-CH" dirty="0"/>
            <a:t>End</a:t>
          </a:r>
        </a:p>
      </dgm:t>
    </dgm:pt>
    <dgm:pt modelId="{8215802F-4FDD-4417-850D-5EAC3FAA00D4}" type="parTrans" cxnId="{777A6B2A-67FE-459C-A4ED-4BBF4CB5D913}">
      <dgm:prSet/>
      <dgm:spPr/>
      <dgm:t>
        <a:bodyPr/>
        <a:lstStyle/>
        <a:p>
          <a:endParaRPr lang="de-CH"/>
        </a:p>
      </dgm:t>
    </dgm:pt>
    <dgm:pt modelId="{66160111-71C4-4043-B47B-D2603A4909F1}" type="sibTrans" cxnId="{777A6B2A-67FE-459C-A4ED-4BBF4CB5D913}">
      <dgm:prSet/>
      <dgm:spPr/>
      <dgm:t>
        <a:bodyPr/>
        <a:lstStyle/>
        <a:p>
          <a:endParaRPr lang="de-CH"/>
        </a:p>
      </dgm:t>
    </dgm:pt>
    <dgm:pt modelId="{8A56BBF2-4F17-4A5A-B4B1-7185961AD48D}">
      <dgm:prSet phldrT="[Text]"/>
      <dgm:spPr/>
      <dgm:t>
        <a:bodyPr/>
        <a:lstStyle/>
        <a:p>
          <a:r>
            <a:rPr lang="de-CH" dirty="0"/>
            <a:t>Start</a:t>
          </a:r>
        </a:p>
      </dgm:t>
    </dgm:pt>
    <dgm:pt modelId="{3E508BC6-2ED6-4791-98EA-550165C7793A}" type="parTrans" cxnId="{55B79FA0-4408-4E45-8A87-98D0D7B10F4E}">
      <dgm:prSet/>
      <dgm:spPr/>
      <dgm:t>
        <a:bodyPr/>
        <a:lstStyle/>
        <a:p>
          <a:endParaRPr lang="de-CH"/>
        </a:p>
      </dgm:t>
    </dgm:pt>
    <dgm:pt modelId="{4AB5F2AF-148A-4D55-BC47-2E98124D476F}" type="sibTrans" cxnId="{55B79FA0-4408-4E45-8A87-98D0D7B10F4E}">
      <dgm:prSet/>
      <dgm:spPr/>
      <dgm:t>
        <a:bodyPr/>
        <a:lstStyle/>
        <a:p>
          <a:endParaRPr lang="de-CH"/>
        </a:p>
      </dgm:t>
    </dgm:pt>
    <dgm:pt modelId="{92930B50-9261-4D90-929B-662E515BFAC4}">
      <dgm:prSet phldrT="[Text]"/>
      <dgm:spPr/>
      <dgm:t>
        <a:bodyPr/>
        <a:lstStyle/>
        <a:p>
          <a:r>
            <a:rPr lang="de-CH" dirty="0"/>
            <a:t>End</a:t>
          </a:r>
        </a:p>
      </dgm:t>
    </dgm:pt>
    <dgm:pt modelId="{DFAD1C07-29AC-4CEF-9D3D-9B6998990BD4}" type="parTrans" cxnId="{820E5A81-9AB3-4884-968A-CEA37FEF9CAD}">
      <dgm:prSet/>
      <dgm:spPr/>
      <dgm:t>
        <a:bodyPr/>
        <a:lstStyle/>
        <a:p>
          <a:endParaRPr lang="de-CH"/>
        </a:p>
      </dgm:t>
    </dgm:pt>
    <dgm:pt modelId="{6AD2BEB8-3D7C-4779-9BE2-44FDF2BD43D9}" type="sibTrans" cxnId="{820E5A81-9AB3-4884-968A-CEA37FEF9CAD}">
      <dgm:prSet/>
      <dgm:spPr/>
      <dgm:t>
        <a:bodyPr/>
        <a:lstStyle/>
        <a:p>
          <a:endParaRPr lang="de-CH"/>
        </a:p>
      </dgm:t>
    </dgm:pt>
    <dgm:pt modelId="{A2A71AE8-5C7A-4863-9ACD-7DBF4141520C}" type="pres">
      <dgm:prSet presAssocID="{C500F2CA-FD71-448D-A36E-27F24FF21821}" presName="linearFlow" presStyleCnt="0">
        <dgm:presLayoutVars>
          <dgm:dir/>
          <dgm:animLvl val="lvl"/>
          <dgm:resizeHandles val="exact"/>
        </dgm:presLayoutVars>
      </dgm:prSet>
      <dgm:spPr/>
    </dgm:pt>
    <dgm:pt modelId="{FA12DE3F-64EB-40E4-9E11-D407186F844A}" type="pres">
      <dgm:prSet presAssocID="{00405829-393C-434A-93BF-0FA69E575EB9}" presName="composite" presStyleCnt="0"/>
      <dgm:spPr/>
    </dgm:pt>
    <dgm:pt modelId="{5EF70D10-9384-406B-AE97-B37665388DEF}" type="pres">
      <dgm:prSet presAssocID="{00405829-393C-434A-93BF-0FA69E575EB9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4E76A814-7B83-4469-9BED-42A2C0A64AEF}" type="pres">
      <dgm:prSet presAssocID="{00405829-393C-434A-93BF-0FA69E575EB9}" presName="descendantText" presStyleLbl="alignAcc1" presStyleIdx="0" presStyleCnt="8">
        <dgm:presLayoutVars>
          <dgm:bulletEnabled val="1"/>
        </dgm:presLayoutVars>
      </dgm:prSet>
      <dgm:spPr/>
    </dgm:pt>
    <dgm:pt modelId="{94F25DA3-9D57-4FE6-B55B-3744E42CE455}" type="pres">
      <dgm:prSet presAssocID="{D0F7491F-AE0F-435A-84D6-C2A89EB7210A}" presName="sp" presStyleCnt="0"/>
      <dgm:spPr/>
    </dgm:pt>
    <dgm:pt modelId="{55934ED8-8609-4172-8D07-9BCC0C237194}" type="pres">
      <dgm:prSet presAssocID="{6B7DCC15-F81C-4CD2-B0D0-0E47E2A0C29F}" presName="composite" presStyleCnt="0"/>
      <dgm:spPr/>
    </dgm:pt>
    <dgm:pt modelId="{D4BB1755-8EF6-4AC8-B39E-D4CF7697E1FA}" type="pres">
      <dgm:prSet presAssocID="{6B7DCC15-F81C-4CD2-B0D0-0E47E2A0C29F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02C70EDD-8C0C-48F3-AD1F-335A758752E8}" type="pres">
      <dgm:prSet presAssocID="{6B7DCC15-F81C-4CD2-B0D0-0E47E2A0C29F}" presName="descendantText" presStyleLbl="alignAcc1" presStyleIdx="1" presStyleCnt="8">
        <dgm:presLayoutVars>
          <dgm:bulletEnabled val="1"/>
        </dgm:presLayoutVars>
      </dgm:prSet>
      <dgm:spPr/>
    </dgm:pt>
    <dgm:pt modelId="{ED5AE61D-8329-43B9-9033-33854E8AAF0C}" type="pres">
      <dgm:prSet presAssocID="{36A56D3F-7759-48DA-AC4E-08BD7976497E}" presName="sp" presStyleCnt="0"/>
      <dgm:spPr/>
    </dgm:pt>
    <dgm:pt modelId="{3F2B51AD-52A9-47B6-8C71-90F625053840}" type="pres">
      <dgm:prSet presAssocID="{B0135575-53E6-4C05-AC16-DDEF76505B1C}" presName="composite" presStyleCnt="0"/>
      <dgm:spPr/>
    </dgm:pt>
    <dgm:pt modelId="{B2318674-D476-43B1-950C-F3E1AC71D943}" type="pres">
      <dgm:prSet presAssocID="{B0135575-53E6-4C05-AC16-DDEF76505B1C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584AB0A4-946F-4C13-A24D-9A7DFDF538D4}" type="pres">
      <dgm:prSet presAssocID="{B0135575-53E6-4C05-AC16-DDEF76505B1C}" presName="descendantText" presStyleLbl="alignAcc1" presStyleIdx="2" presStyleCnt="8">
        <dgm:presLayoutVars>
          <dgm:bulletEnabled val="1"/>
        </dgm:presLayoutVars>
      </dgm:prSet>
      <dgm:spPr/>
    </dgm:pt>
    <dgm:pt modelId="{7025AECC-A85A-4229-9170-2ABF9AE06300}" type="pres">
      <dgm:prSet presAssocID="{38535741-AFD8-44C5-921F-9CA3AF9C8B0C}" presName="sp" presStyleCnt="0"/>
      <dgm:spPr/>
    </dgm:pt>
    <dgm:pt modelId="{70885676-400B-4304-A1F4-DFA43175242E}" type="pres">
      <dgm:prSet presAssocID="{90ABD780-5DD5-4C54-893A-00E2658501C7}" presName="composite" presStyleCnt="0"/>
      <dgm:spPr/>
    </dgm:pt>
    <dgm:pt modelId="{9BDA2B35-05AF-4C95-97BC-94E698032008}" type="pres">
      <dgm:prSet presAssocID="{90ABD780-5DD5-4C54-893A-00E2658501C7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AA63B7E9-FD1F-4057-B8CF-8A7281E43555}" type="pres">
      <dgm:prSet presAssocID="{90ABD780-5DD5-4C54-893A-00E2658501C7}" presName="descendantText" presStyleLbl="alignAcc1" presStyleIdx="3" presStyleCnt="8">
        <dgm:presLayoutVars>
          <dgm:bulletEnabled val="1"/>
        </dgm:presLayoutVars>
      </dgm:prSet>
      <dgm:spPr/>
    </dgm:pt>
    <dgm:pt modelId="{F7B58B55-778C-44B0-8827-387BD80FD264}" type="pres">
      <dgm:prSet presAssocID="{B6C56F9E-7043-4FFD-804E-AE084C070A40}" presName="sp" presStyleCnt="0"/>
      <dgm:spPr/>
    </dgm:pt>
    <dgm:pt modelId="{BA65FE83-C59F-435E-934C-46B709158106}" type="pres">
      <dgm:prSet presAssocID="{BB6AEEB6-1B5C-440B-B528-C06733091B88}" presName="composite" presStyleCnt="0"/>
      <dgm:spPr/>
    </dgm:pt>
    <dgm:pt modelId="{71B7CAC3-42D6-4908-853A-8C50F5F9A5BF}" type="pres">
      <dgm:prSet presAssocID="{BB6AEEB6-1B5C-440B-B528-C06733091B88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F1B3AEA2-5709-4021-A6EA-A0DA21CF2E7A}" type="pres">
      <dgm:prSet presAssocID="{BB6AEEB6-1B5C-440B-B528-C06733091B88}" presName="descendantText" presStyleLbl="alignAcc1" presStyleIdx="4" presStyleCnt="8">
        <dgm:presLayoutVars>
          <dgm:bulletEnabled val="1"/>
        </dgm:presLayoutVars>
      </dgm:prSet>
      <dgm:spPr/>
    </dgm:pt>
    <dgm:pt modelId="{A75E53D6-2AA8-4F34-A962-206395A634D0}" type="pres">
      <dgm:prSet presAssocID="{9278B0BF-ADCC-42C0-9550-429C1635E2C6}" presName="sp" presStyleCnt="0"/>
      <dgm:spPr/>
    </dgm:pt>
    <dgm:pt modelId="{A19E8567-D4A8-4356-A6C6-397FFB2D120A}" type="pres">
      <dgm:prSet presAssocID="{6A89CC2A-D633-492B-A044-E0A8C82D3C4D}" presName="composite" presStyleCnt="0"/>
      <dgm:spPr/>
    </dgm:pt>
    <dgm:pt modelId="{875EB2A8-866E-4780-8B31-AE1CBFF68933}" type="pres">
      <dgm:prSet presAssocID="{6A89CC2A-D633-492B-A044-E0A8C82D3C4D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CB76EB7D-4177-40CD-B00A-C60312F9E15F}" type="pres">
      <dgm:prSet presAssocID="{6A89CC2A-D633-492B-A044-E0A8C82D3C4D}" presName="descendantText" presStyleLbl="alignAcc1" presStyleIdx="5" presStyleCnt="8">
        <dgm:presLayoutVars>
          <dgm:bulletEnabled val="1"/>
        </dgm:presLayoutVars>
      </dgm:prSet>
      <dgm:spPr/>
    </dgm:pt>
    <dgm:pt modelId="{BB6894D7-BED6-430B-8D11-3CC058B3C83D}" type="pres">
      <dgm:prSet presAssocID="{FC980134-FF55-48F0-8E36-D7C892462DDA}" presName="sp" presStyleCnt="0"/>
      <dgm:spPr/>
    </dgm:pt>
    <dgm:pt modelId="{46FFD37F-F2AB-4B12-A85F-135022230A22}" type="pres">
      <dgm:prSet presAssocID="{25C4341E-9F92-4EA6-A5DF-E602D4201613}" presName="composite" presStyleCnt="0"/>
      <dgm:spPr/>
    </dgm:pt>
    <dgm:pt modelId="{D91EED74-29E4-437B-B846-715967CE1DAD}" type="pres">
      <dgm:prSet presAssocID="{25C4341E-9F92-4EA6-A5DF-E602D4201613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113D64CC-9490-422E-B429-0D3AD245E611}" type="pres">
      <dgm:prSet presAssocID="{25C4341E-9F92-4EA6-A5DF-E602D4201613}" presName="descendantText" presStyleLbl="alignAcc1" presStyleIdx="6" presStyleCnt="8">
        <dgm:presLayoutVars>
          <dgm:bulletEnabled val="1"/>
        </dgm:presLayoutVars>
      </dgm:prSet>
      <dgm:spPr/>
    </dgm:pt>
    <dgm:pt modelId="{1A065E6C-1A97-4600-A69B-12AFE94330A1}" type="pres">
      <dgm:prSet presAssocID="{42634B0A-9F1C-44FB-A095-4AEA1E0C8444}" presName="sp" presStyleCnt="0"/>
      <dgm:spPr/>
    </dgm:pt>
    <dgm:pt modelId="{C9CA7EAE-94EF-45BF-B03D-0DDA3FB66D57}" type="pres">
      <dgm:prSet presAssocID="{D4A14ECC-6CF5-4363-8966-5FFAD2AAB2C1}" presName="composite" presStyleCnt="0"/>
      <dgm:spPr/>
    </dgm:pt>
    <dgm:pt modelId="{1D8C5453-65F0-4EE7-820A-D4960A44277B}" type="pres">
      <dgm:prSet presAssocID="{D4A14ECC-6CF5-4363-8966-5FFAD2AAB2C1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0EC38084-89F5-47E2-A65B-73D8F9A3045C}" type="pres">
      <dgm:prSet presAssocID="{D4A14ECC-6CF5-4363-8966-5FFAD2AAB2C1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B07F6801-FAF4-42C6-A49C-373C4B0593A6}" srcId="{C500F2CA-FD71-448D-A36E-27F24FF21821}" destId="{25C4341E-9F92-4EA6-A5DF-E602D4201613}" srcOrd="6" destOrd="0" parTransId="{04B8DB60-91EF-4E2F-8F97-54132E793383}" sibTransId="{42634B0A-9F1C-44FB-A095-4AEA1E0C8444}"/>
    <dgm:cxn modelId="{69204006-AA76-463F-AE0A-3336F09D8B66}" srcId="{C500F2CA-FD71-448D-A36E-27F24FF21821}" destId="{00405829-393C-434A-93BF-0FA69E575EB9}" srcOrd="0" destOrd="0" parTransId="{E68113A4-48C2-40D7-9BAE-C9C3ABAC947C}" sibTransId="{D0F7491F-AE0F-435A-84D6-C2A89EB7210A}"/>
    <dgm:cxn modelId="{FA11AD10-EEB5-4E14-AE90-C856EE4020DA}" type="presOf" srcId="{F5AD2EB8-407E-4317-A202-98249FEDF1C8}" destId="{F1B3AEA2-5709-4021-A6EA-A0DA21CF2E7A}" srcOrd="0" destOrd="0" presId="urn:microsoft.com/office/officeart/2005/8/layout/chevron2"/>
    <dgm:cxn modelId="{0B5F7220-B84B-4085-B260-937767B249A5}" type="presOf" srcId="{6B7DCC15-F81C-4CD2-B0D0-0E47E2A0C29F}" destId="{D4BB1755-8EF6-4AC8-B39E-D4CF7697E1FA}" srcOrd="0" destOrd="0" presId="urn:microsoft.com/office/officeart/2005/8/layout/chevron2"/>
    <dgm:cxn modelId="{95C41322-257C-4429-BEC2-B58CF69BE9A4}" type="presOf" srcId="{BB6AEEB6-1B5C-440B-B528-C06733091B88}" destId="{71B7CAC3-42D6-4908-853A-8C50F5F9A5BF}" srcOrd="0" destOrd="0" presId="urn:microsoft.com/office/officeart/2005/8/layout/chevron2"/>
    <dgm:cxn modelId="{4C0A7128-697F-437A-9835-FE21A0CFA126}" type="presOf" srcId="{3C774AD5-59C2-4A92-8929-D55B2D1E0A95}" destId="{584AB0A4-946F-4C13-A24D-9A7DFDF538D4}" srcOrd="0" destOrd="1" presId="urn:microsoft.com/office/officeart/2005/8/layout/chevron2"/>
    <dgm:cxn modelId="{777A6B2A-67FE-459C-A4ED-4BBF4CB5D913}" srcId="{6A89CC2A-D633-492B-A044-E0A8C82D3C4D}" destId="{CD5CF192-73AE-42D6-9176-2CBD57796F25}" srcOrd="1" destOrd="0" parTransId="{8215802F-4FDD-4417-850D-5EAC3FAA00D4}" sibTransId="{66160111-71C4-4043-B47B-D2603A4909F1}"/>
    <dgm:cxn modelId="{D913B85D-ECA4-4F39-8863-8320D20275E5}" type="presOf" srcId="{92930B50-9261-4D90-929B-662E515BFAC4}" destId="{113D64CC-9490-422E-B429-0D3AD245E611}" srcOrd="0" destOrd="1" presId="urn:microsoft.com/office/officeart/2005/8/layout/chevron2"/>
    <dgm:cxn modelId="{F1437660-E46C-49F2-AA46-3A6A82A325D6}" type="presOf" srcId="{874D3813-0031-4CA9-845D-47871F6033E2}" destId="{AA63B7E9-FD1F-4057-B8CF-8A7281E43555}" srcOrd="0" destOrd="1" presId="urn:microsoft.com/office/officeart/2005/8/layout/chevron2"/>
    <dgm:cxn modelId="{A9443646-E836-4BF1-8CA6-F215950320B0}" type="presOf" srcId="{90ABD780-5DD5-4C54-893A-00E2658501C7}" destId="{9BDA2B35-05AF-4C95-97BC-94E698032008}" srcOrd="0" destOrd="0" presId="urn:microsoft.com/office/officeart/2005/8/layout/chevron2"/>
    <dgm:cxn modelId="{B7011848-ED34-4F07-B283-5A95E943D045}" type="presOf" srcId="{25C4341E-9F92-4EA6-A5DF-E602D4201613}" destId="{D91EED74-29E4-437B-B846-715967CE1DAD}" srcOrd="0" destOrd="0" presId="urn:microsoft.com/office/officeart/2005/8/layout/chevron2"/>
    <dgm:cxn modelId="{1F1C7F50-1FB4-4EAD-B86B-A955484C1483}" type="presOf" srcId="{6C827142-8C81-493F-93AC-E128197897CF}" destId="{584AB0A4-946F-4C13-A24D-9A7DFDF538D4}" srcOrd="0" destOrd="0" presId="urn:microsoft.com/office/officeart/2005/8/layout/chevron2"/>
    <dgm:cxn modelId="{CE8DDB72-918A-4700-A74A-B5326B1FF91D}" type="presOf" srcId="{231EEF27-CB86-4E24-98C3-605E70E83968}" destId="{F1B3AEA2-5709-4021-A6EA-A0DA21CF2E7A}" srcOrd="0" destOrd="1" presId="urn:microsoft.com/office/officeart/2005/8/layout/chevron2"/>
    <dgm:cxn modelId="{5E154B73-2617-4844-8D3A-5C2EE845367E}" srcId="{C500F2CA-FD71-448D-A36E-27F24FF21821}" destId="{6A89CC2A-D633-492B-A044-E0A8C82D3C4D}" srcOrd="5" destOrd="0" parTransId="{BC3122E6-85D9-467D-9FFE-5AF753666074}" sibTransId="{FC980134-FF55-48F0-8E36-D7C892462DDA}"/>
    <dgm:cxn modelId="{5CB11576-A9FD-434A-BFD1-45596E777466}" srcId="{B0135575-53E6-4C05-AC16-DDEF76505B1C}" destId="{3C774AD5-59C2-4A92-8929-D55B2D1E0A95}" srcOrd="1" destOrd="0" parTransId="{AB3788BD-582A-42FB-AEB1-F18F12AEA2A8}" sibTransId="{82388D33-B653-47DA-A508-E6A718E11857}"/>
    <dgm:cxn modelId="{82CA0478-B121-4B7C-8E4D-0F5ACA2E976B}" type="presOf" srcId="{B0135575-53E6-4C05-AC16-DDEF76505B1C}" destId="{B2318674-D476-43B1-950C-F3E1AC71D943}" srcOrd="0" destOrd="0" presId="urn:microsoft.com/office/officeart/2005/8/layout/chevron2"/>
    <dgm:cxn modelId="{5FC53259-FDFA-4F46-97FD-0400186CEE06}" type="presOf" srcId="{8A56BBF2-4F17-4A5A-B4B1-7185961AD48D}" destId="{113D64CC-9490-422E-B429-0D3AD245E611}" srcOrd="0" destOrd="0" presId="urn:microsoft.com/office/officeart/2005/8/layout/chevron2"/>
    <dgm:cxn modelId="{B750087F-AF8A-4487-AFE3-F7768FA5E65F}" type="presOf" srcId="{D4A14ECC-6CF5-4363-8966-5FFAD2AAB2C1}" destId="{1D8C5453-65F0-4EE7-820A-D4960A44277B}" srcOrd="0" destOrd="0" presId="urn:microsoft.com/office/officeart/2005/8/layout/chevron2"/>
    <dgm:cxn modelId="{820E5A81-9AB3-4884-968A-CEA37FEF9CAD}" srcId="{25C4341E-9F92-4EA6-A5DF-E602D4201613}" destId="{92930B50-9261-4D90-929B-662E515BFAC4}" srcOrd="1" destOrd="0" parTransId="{DFAD1C07-29AC-4CEF-9D3D-9B6998990BD4}" sibTransId="{6AD2BEB8-3D7C-4779-9BE2-44FDF2BD43D9}"/>
    <dgm:cxn modelId="{30430383-3FD7-41F8-B8BA-1C6940BD931D}" srcId="{90ABD780-5DD5-4C54-893A-00E2658501C7}" destId="{79434CA9-03C6-4DB7-9628-618CA06A533A}" srcOrd="0" destOrd="0" parTransId="{0D65AB94-828F-460D-A57C-BE68BBB0B969}" sibTransId="{5D7AB501-D36A-4A01-857E-9B9142A8BBAE}"/>
    <dgm:cxn modelId="{C747E385-931E-449A-9D51-AC2185B36693}" srcId="{BB6AEEB6-1B5C-440B-B528-C06733091B88}" destId="{231EEF27-CB86-4E24-98C3-605E70E83968}" srcOrd="1" destOrd="0" parTransId="{CA47F32F-DD9E-4737-8480-C2C88AD4C504}" sibTransId="{70A25066-14A5-4DF8-8E95-94774ED23C77}"/>
    <dgm:cxn modelId="{A63E1192-9228-45C3-88D1-71A13AAE4A95}" type="presOf" srcId="{29729FA0-5CC6-4E9D-A4A1-C999795EEC01}" destId="{CB76EB7D-4177-40CD-B00A-C60312F9E15F}" srcOrd="0" destOrd="0" presId="urn:microsoft.com/office/officeart/2005/8/layout/chevron2"/>
    <dgm:cxn modelId="{55B79FA0-4408-4E45-8A87-98D0D7B10F4E}" srcId="{25C4341E-9F92-4EA6-A5DF-E602D4201613}" destId="{8A56BBF2-4F17-4A5A-B4B1-7185961AD48D}" srcOrd="0" destOrd="0" parTransId="{3E508BC6-2ED6-4791-98EA-550165C7793A}" sibTransId="{4AB5F2AF-148A-4D55-BC47-2E98124D476F}"/>
    <dgm:cxn modelId="{642E6BAF-34CA-4291-B0F0-FC90DF3E44DB}" type="presOf" srcId="{79434CA9-03C6-4DB7-9628-618CA06A533A}" destId="{AA63B7E9-FD1F-4057-B8CF-8A7281E43555}" srcOrd="0" destOrd="0" presId="urn:microsoft.com/office/officeart/2005/8/layout/chevron2"/>
    <dgm:cxn modelId="{22ED0EB3-E1FE-45DA-AB0B-1471F7A29A1E}" srcId="{90ABD780-5DD5-4C54-893A-00E2658501C7}" destId="{874D3813-0031-4CA9-845D-47871F6033E2}" srcOrd="1" destOrd="0" parTransId="{64F7B8C1-E402-44C9-A20A-F32224D6BDF9}" sibTransId="{AC382331-24E0-4AEF-8EE7-E552A9A7DE9B}"/>
    <dgm:cxn modelId="{C2E750BA-5300-4014-B8BE-C8AE36DFD03C}" srcId="{C500F2CA-FD71-448D-A36E-27F24FF21821}" destId="{BB6AEEB6-1B5C-440B-B528-C06733091B88}" srcOrd="4" destOrd="0" parTransId="{6DCFA41C-C752-4B8B-BD86-015A6F8474CD}" sibTransId="{9278B0BF-ADCC-42C0-9550-429C1635E2C6}"/>
    <dgm:cxn modelId="{8D7BF7BB-ADB9-48A7-8674-CFAD6D8933E1}" type="presOf" srcId="{C500F2CA-FD71-448D-A36E-27F24FF21821}" destId="{A2A71AE8-5C7A-4863-9ACD-7DBF4141520C}" srcOrd="0" destOrd="0" presId="urn:microsoft.com/office/officeart/2005/8/layout/chevron2"/>
    <dgm:cxn modelId="{548A23C3-FA36-4005-880F-A88143C94BC3}" srcId="{C500F2CA-FD71-448D-A36E-27F24FF21821}" destId="{6B7DCC15-F81C-4CD2-B0D0-0E47E2A0C29F}" srcOrd="1" destOrd="0" parTransId="{8B8EFC8F-D22D-42CE-8000-EEA6F9928493}" sibTransId="{36A56D3F-7759-48DA-AC4E-08BD7976497E}"/>
    <dgm:cxn modelId="{642E6ECC-68A0-4007-BA88-EC38FF1A033B}" srcId="{6A89CC2A-D633-492B-A044-E0A8C82D3C4D}" destId="{29729FA0-5CC6-4E9D-A4A1-C999795EEC01}" srcOrd="0" destOrd="0" parTransId="{1E5DD48D-D047-40CA-8584-4902F0B4E887}" sibTransId="{109BBB7D-FEE0-45BD-BD34-C43BACB3B102}"/>
    <dgm:cxn modelId="{111CD1CC-A499-4550-B36A-A5E3840BE616}" type="presOf" srcId="{CD5CF192-73AE-42D6-9176-2CBD57796F25}" destId="{CB76EB7D-4177-40CD-B00A-C60312F9E15F}" srcOrd="0" destOrd="1" presId="urn:microsoft.com/office/officeart/2005/8/layout/chevron2"/>
    <dgm:cxn modelId="{3C9255DB-28E0-4152-97D7-E783748486A2}" type="presOf" srcId="{6A89CC2A-D633-492B-A044-E0A8C82D3C4D}" destId="{875EB2A8-866E-4780-8B31-AE1CBFF68933}" srcOrd="0" destOrd="0" presId="urn:microsoft.com/office/officeart/2005/8/layout/chevron2"/>
    <dgm:cxn modelId="{0EA5C3DC-DDA0-41CD-9F8E-BB97B168F3F6}" type="presOf" srcId="{00405829-393C-434A-93BF-0FA69E575EB9}" destId="{5EF70D10-9384-406B-AE97-B37665388DEF}" srcOrd="0" destOrd="0" presId="urn:microsoft.com/office/officeart/2005/8/layout/chevron2"/>
    <dgm:cxn modelId="{BA2907DD-3DB0-4176-8487-FBED7710A0FF}" srcId="{C500F2CA-FD71-448D-A36E-27F24FF21821}" destId="{B0135575-53E6-4C05-AC16-DDEF76505B1C}" srcOrd="2" destOrd="0" parTransId="{51929CA2-E0B8-4580-95EF-73739B0E6262}" sibTransId="{38535741-AFD8-44C5-921F-9CA3AF9C8B0C}"/>
    <dgm:cxn modelId="{9C66B7DF-023E-44C0-8CF3-A978F779A633}" srcId="{C500F2CA-FD71-448D-A36E-27F24FF21821}" destId="{90ABD780-5DD5-4C54-893A-00E2658501C7}" srcOrd="3" destOrd="0" parTransId="{92264B40-3350-45B3-825F-9681106D2B42}" sibTransId="{B6C56F9E-7043-4FFD-804E-AE084C070A40}"/>
    <dgm:cxn modelId="{100DCFE0-5B33-4DE5-B454-EABB6354CAC5}" srcId="{C500F2CA-FD71-448D-A36E-27F24FF21821}" destId="{D4A14ECC-6CF5-4363-8966-5FFAD2AAB2C1}" srcOrd="7" destOrd="0" parTransId="{D09B4F8A-C296-479B-BC48-F78D494C792F}" sibTransId="{D6910DD4-E7F0-4798-85E2-B7877842A4D5}"/>
    <dgm:cxn modelId="{AAAF4EEB-B1DC-44B4-89D0-E41E94435077}" srcId="{B0135575-53E6-4C05-AC16-DDEF76505B1C}" destId="{6C827142-8C81-493F-93AC-E128197897CF}" srcOrd="0" destOrd="0" parTransId="{36FC152A-526A-4764-8E6E-5068286445F0}" sibTransId="{5304E36E-7A0C-47F0-A8E7-C35B396C7A4D}"/>
    <dgm:cxn modelId="{89F9B0ED-4B76-4246-9A52-D07EC20E5FCE}" srcId="{BB6AEEB6-1B5C-440B-B528-C06733091B88}" destId="{F5AD2EB8-407E-4317-A202-98249FEDF1C8}" srcOrd="0" destOrd="0" parTransId="{47B82624-15B6-4764-8B6B-AEA5C3343894}" sibTransId="{285028E6-5E86-4807-A128-21866A7DB457}"/>
    <dgm:cxn modelId="{13E79DD4-3BBF-4911-993F-495A60EEDCFD}" type="presParOf" srcId="{A2A71AE8-5C7A-4863-9ACD-7DBF4141520C}" destId="{FA12DE3F-64EB-40E4-9E11-D407186F844A}" srcOrd="0" destOrd="0" presId="urn:microsoft.com/office/officeart/2005/8/layout/chevron2"/>
    <dgm:cxn modelId="{95C1AD59-7550-4EDF-B691-8C707744528F}" type="presParOf" srcId="{FA12DE3F-64EB-40E4-9E11-D407186F844A}" destId="{5EF70D10-9384-406B-AE97-B37665388DEF}" srcOrd="0" destOrd="0" presId="urn:microsoft.com/office/officeart/2005/8/layout/chevron2"/>
    <dgm:cxn modelId="{9D01C9BA-226B-4A5E-8B79-62048E5394EA}" type="presParOf" srcId="{FA12DE3F-64EB-40E4-9E11-D407186F844A}" destId="{4E76A814-7B83-4469-9BED-42A2C0A64AEF}" srcOrd="1" destOrd="0" presId="urn:microsoft.com/office/officeart/2005/8/layout/chevron2"/>
    <dgm:cxn modelId="{4882F18D-2149-4234-AB36-6EB48AD6F569}" type="presParOf" srcId="{A2A71AE8-5C7A-4863-9ACD-7DBF4141520C}" destId="{94F25DA3-9D57-4FE6-B55B-3744E42CE455}" srcOrd="1" destOrd="0" presId="urn:microsoft.com/office/officeart/2005/8/layout/chevron2"/>
    <dgm:cxn modelId="{AD3DE06A-9BE2-4ECE-8296-ABE160F0DDE2}" type="presParOf" srcId="{A2A71AE8-5C7A-4863-9ACD-7DBF4141520C}" destId="{55934ED8-8609-4172-8D07-9BCC0C237194}" srcOrd="2" destOrd="0" presId="urn:microsoft.com/office/officeart/2005/8/layout/chevron2"/>
    <dgm:cxn modelId="{FB253E77-E9A2-4089-9379-1F10962ECD2F}" type="presParOf" srcId="{55934ED8-8609-4172-8D07-9BCC0C237194}" destId="{D4BB1755-8EF6-4AC8-B39E-D4CF7697E1FA}" srcOrd="0" destOrd="0" presId="urn:microsoft.com/office/officeart/2005/8/layout/chevron2"/>
    <dgm:cxn modelId="{310559A8-5474-403F-84A3-47E8898AE20E}" type="presParOf" srcId="{55934ED8-8609-4172-8D07-9BCC0C237194}" destId="{02C70EDD-8C0C-48F3-AD1F-335A758752E8}" srcOrd="1" destOrd="0" presId="urn:microsoft.com/office/officeart/2005/8/layout/chevron2"/>
    <dgm:cxn modelId="{F6CFEBF5-CF2C-496C-9D16-41C6CA5F8E5C}" type="presParOf" srcId="{A2A71AE8-5C7A-4863-9ACD-7DBF4141520C}" destId="{ED5AE61D-8329-43B9-9033-33854E8AAF0C}" srcOrd="3" destOrd="0" presId="urn:microsoft.com/office/officeart/2005/8/layout/chevron2"/>
    <dgm:cxn modelId="{2BB73FF6-188C-4812-95E3-3BF320365026}" type="presParOf" srcId="{A2A71AE8-5C7A-4863-9ACD-7DBF4141520C}" destId="{3F2B51AD-52A9-47B6-8C71-90F625053840}" srcOrd="4" destOrd="0" presId="urn:microsoft.com/office/officeart/2005/8/layout/chevron2"/>
    <dgm:cxn modelId="{C7FC78C6-E53F-4A41-B54F-0EFD13353708}" type="presParOf" srcId="{3F2B51AD-52A9-47B6-8C71-90F625053840}" destId="{B2318674-D476-43B1-950C-F3E1AC71D943}" srcOrd="0" destOrd="0" presId="urn:microsoft.com/office/officeart/2005/8/layout/chevron2"/>
    <dgm:cxn modelId="{57D65CA6-65E8-4C94-A3BC-0EF514B070F0}" type="presParOf" srcId="{3F2B51AD-52A9-47B6-8C71-90F625053840}" destId="{584AB0A4-946F-4C13-A24D-9A7DFDF538D4}" srcOrd="1" destOrd="0" presId="urn:microsoft.com/office/officeart/2005/8/layout/chevron2"/>
    <dgm:cxn modelId="{81C06DBC-5228-4138-AAE2-5EE87D34B2E2}" type="presParOf" srcId="{A2A71AE8-5C7A-4863-9ACD-7DBF4141520C}" destId="{7025AECC-A85A-4229-9170-2ABF9AE06300}" srcOrd="5" destOrd="0" presId="urn:microsoft.com/office/officeart/2005/8/layout/chevron2"/>
    <dgm:cxn modelId="{2B71D29B-0F56-421A-B1B6-E119AD41F207}" type="presParOf" srcId="{A2A71AE8-5C7A-4863-9ACD-7DBF4141520C}" destId="{70885676-400B-4304-A1F4-DFA43175242E}" srcOrd="6" destOrd="0" presId="urn:microsoft.com/office/officeart/2005/8/layout/chevron2"/>
    <dgm:cxn modelId="{ABB8D6D8-57CC-4D89-B99E-DFB82CB809AD}" type="presParOf" srcId="{70885676-400B-4304-A1F4-DFA43175242E}" destId="{9BDA2B35-05AF-4C95-97BC-94E698032008}" srcOrd="0" destOrd="0" presId="urn:microsoft.com/office/officeart/2005/8/layout/chevron2"/>
    <dgm:cxn modelId="{4A7607FE-5D81-4CAE-BCAF-9B68438643E6}" type="presParOf" srcId="{70885676-400B-4304-A1F4-DFA43175242E}" destId="{AA63B7E9-FD1F-4057-B8CF-8A7281E43555}" srcOrd="1" destOrd="0" presId="urn:microsoft.com/office/officeart/2005/8/layout/chevron2"/>
    <dgm:cxn modelId="{1C9A1CB8-1DC0-4243-A4A8-F63141CF7751}" type="presParOf" srcId="{A2A71AE8-5C7A-4863-9ACD-7DBF4141520C}" destId="{F7B58B55-778C-44B0-8827-387BD80FD264}" srcOrd="7" destOrd="0" presId="urn:microsoft.com/office/officeart/2005/8/layout/chevron2"/>
    <dgm:cxn modelId="{C1765557-960E-4486-9243-BD22BC7320B2}" type="presParOf" srcId="{A2A71AE8-5C7A-4863-9ACD-7DBF4141520C}" destId="{BA65FE83-C59F-435E-934C-46B709158106}" srcOrd="8" destOrd="0" presId="urn:microsoft.com/office/officeart/2005/8/layout/chevron2"/>
    <dgm:cxn modelId="{00208E18-1BBB-42E1-8EA3-A27D5B45235B}" type="presParOf" srcId="{BA65FE83-C59F-435E-934C-46B709158106}" destId="{71B7CAC3-42D6-4908-853A-8C50F5F9A5BF}" srcOrd="0" destOrd="0" presId="urn:microsoft.com/office/officeart/2005/8/layout/chevron2"/>
    <dgm:cxn modelId="{238D28FB-B577-4532-A6AD-E9B82E443C97}" type="presParOf" srcId="{BA65FE83-C59F-435E-934C-46B709158106}" destId="{F1B3AEA2-5709-4021-A6EA-A0DA21CF2E7A}" srcOrd="1" destOrd="0" presId="urn:microsoft.com/office/officeart/2005/8/layout/chevron2"/>
    <dgm:cxn modelId="{15E69CE8-CA29-4908-B18C-D05E8F408D1B}" type="presParOf" srcId="{A2A71AE8-5C7A-4863-9ACD-7DBF4141520C}" destId="{A75E53D6-2AA8-4F34-A962-206395A634D0}" srcOrd="9" destOrd="0" presId="urn:microsoft.com/office/officeart/2005/8/layout/chevron2"/>
    <dgm:cxn modelId="{0F9EEB18-E600-4B01-8120-943B038B4481}" type="presParOf" srcId="{A2A71AE8-5C7A-4863-9ACD-7DBF4141520C}" destId="{A19E8567-D4A8-4356-A6C6-397FFB2D120A}" srcOrd="10" destOrd="0" presId="urn:microsoft.com/office/officeart/2005/8/layout/chevron2"/>
    <dgm:cxn modelId="{6BA1C0F1-8586-4CA5-9623-1038BEF9B675}" type="presParOf" srcId="{A19E8567-D4A8-4356-A6C6-397FFB2D120A}" destId="{875EB2A8-866E-4780-8B31-AE1CBFF68933}" srcOrd="0" destOrd="0" presId="urn:microsoft.com/office/officeart/2005/8/layout/chevron2"/>
    <dgm:cxn modelId="{7EDEA408-F1FD-404C-BF65-4E1EAB901C4D}" type="presParOf" srcId="{A19E8567-D4A8-4356-A6C6-397FFB2D120A}" destId="{CB76EB7D-4177-40CD-B00A-C60312F9E15F}" srcOrd="1" destOrd="0" presId="urn:microsoft.com/office/officeart/2005/8/layout/chevron2"/>
    <dgm:cxn modelId="{BF30BBD6-2AFC-448B-B3AC-7E0FA563D1AF}" type="presParOf" srcId="{A2A71AE8-5C7A-4863-9ACD-7DBF4141520C}" destId="{BB6894D7-BED6-430B-8D11-3CC058B3C83D}" srcOrd="11" destOrd="0" presId="urn:microsoft.com/office/officeart/2005/8/layout/chevron2"/>
    <dgm:cxn modelId="{DFF0A05A-6387-4E7A-8C59-6A446A609822}" type="presParOf" srcId="{A2A71AE8-5C7A-4863-9ACD-7DBF4141520C}" destId="{46FFD37F-F2AB-4B12-A85F-135022230A22}" srcOrd="12" destOrd="0" presId="urn:microsoft.com/office/officeart/2005/8/layout/chevron2"/>
    <dgm:cxn modelId="{8D59FE13-8422-42CA-98CC-134C9A49BF91}" type="presParOf" srcId="{46FFD37F-F2AB-4B12-A85F-135022230A22}" destId="{D91EED74-29E4-437B-B846-715967CE1DAD}" srcOrd="0" destOrd="0" presId="urn:microsoft.com/office/officeart/2005/8/layout/chevron2"/>
    <dgm:cxn modelId="{764B2C83-BB34-4F32-8E6E-123A7D6F76BC}" type="presParOf" srcId="{46FFD37F-F2AB-4B12-A85F-135022230A22}" destId="{113D64CC-9490-422E-B429-0D3AD245E611}" srcOrd="1" destOrd="0" presId="urn:microsoft.com/office/officeart/2005/8/layout/chevron2"/>
    <dgm:cxn modelId="{E94E7624-BE97-460C-B3A5-0AB09D2A1E2F}" type="presParOf" srcId="{A2A71AE8-5C7A-4863-9ACD-7DBF4141520C}" destId="{1A065E6C-1A97-4600-A69B-12AFE94330A1}" srcOrd="13" destOrd="0" presId="urn:microsoft.com/office/officeart/2005/8/layout/chevron2"/>
    <dgm:cxn modelId="{750209D5-65DF-4687-86CD-3FDF40B363A4}" type="presParOf" srcId="{A2A71AE8-5C7A-4863-9ACD-7DBF4141520C}" destId="{C9CA7EAE-94EF-45BF-B03D-0DDA3FB66D57}" srcOrd="14" destOrd="0" presId="urn:microsoft.com/office/officeart/2005/8/layout/chevron2"/>
    <dgm:cxn modelId="{B8D267C8-E290-4C97-A3D5-A5CB5A5CD291}" type="presParOf" srcId="{C9CA7EAE-94EF-45BF-B03D-0DDA3FB66D57}" destId="{1D8C5453-65F0-4EE7-820A-D4960A44277B}" srcOrd="0" destOrd="0" presId="urn:microsoft.com/office/officeart/2005/8/layout/chevron2"/>
    <dgm:cxn modelId="{9F7C5320-7DA4-4764-88F8-F5DA82F891E2}" type="presParOf" srcId="{C9CA7EAE-94EF-45BF-B03D-0DDA3FB66D57}" destId="{0EC38084-89F5-47E2-A65B-73D8F9A3045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70D10-9384-406B-AE97-B37665388DEF}">
      <dsp:nvSpPr>
        <dsp:cNvPr id="0" name=""/>
        <dsp:cNvSpPr/>
      </dsp:nvSpPr>
      <dsp:spPr>
        <a:xfrm rot="5400000">
          <a:off x="-108718" y="157875"/>
          <a:ext cx="724791" cy="507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IDLE</a:t>
          </a:r>
        </a:p>
      </dsp:txBody>
      <dsp:txXfrm rot="-5400000">
        <a:off x="1" y="302833"/>
        <a:ext cx="507354" cy="217437"/>
      </dsp:txXfrm>
    </dsp:sp>
    <dsp:sp modelId="{4E76A814-7B83-4469-9BED-42A2C0A64AEF}">
      <dsp:nvSpPr>
        <dsp:cNvPr id="0" name=""/>
        <dsp:cNvSpPr/>
      </dsp:nvSpPr>
      <dsp:spPr>
        <a:xfrm rot="5400000">
          <a:off x="750926" y="-194415"/>
          <a:ext cx="471114" cy="958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B1755-8EF6-4AC8-B39E-D4CF7697E1FA}">
      <dsp:nvSpPr>
        <dsp:cNvPr id="0" name=""/>
        <dsp:cNvSpPr/>
      </dsp:nvSpPr>
      <dsp:spPr>
        <a:xfrm rot="5400000">
          <a:off x="-108718" y="661908"/>
          <a:ext cx="724791" cy="507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INIT</a:t>
          </a:r>
        </a:p>
      </dsp:txBody>
      <dsp:txXfrm rot="-5400000">
        <a:off x="1" y="806866"/>
        <a:ext cx="507354" cy="217437"/>
      </dsp:txXfrm>
    </dsp:sp>
    <dsp:sp modelId="{02C70EDD-8C0C-48F3-AD1F-335A758752E8}">
      <dsp:nvSpPr>
        <dsp:cNvPr id="0" name=""/>
        <dsp:cNvSpPr/>
      </dsp:nvSpPr>
      <dsp:spPr>
        <a:xfrm rot="5400000">
          <a:off x="750926" y="309617"/>
          <a:ext cx="471114" cy="958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18674-D476-43B1-950C-F3E1AC71D943}">
      <dsp:nvSpPr>
        <dsp:cNvPr id="0" name=""/>
        <dsp:cNvSpPr/>
      </dsp:nvSpPr>
      <dsp:spPr>
        <a:xfrm rot="5400000">
          <a:off x="-108718" y="1165942"/>
          <a:ext cx="724791" cy="507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PRE WATERING</a:t>
          </a:r>
        </a:p>
      </dsp:txBody>
      <dsp:txXfrm rot="-5400000">
        <a:off x="1" y="1310900"/>
        <a:ext cx="507354" cy="217437"/>
      </dsp:txXfrm>
    </dsp:sp>
    <dsp:sp modelId="{584AB0A4-946F-4C13-A24D-9A7DFDF538D4}">
      <dsp:nvSpPr>
        <dsp:cNvPr id="0" name=""/>
        <dsp:cNvSpPr/>
      </dsp:nvSpPr>
      <dsp:spPr>
        <a:xfrm rot="5400000">
          <a:off x="750926" y="813650"/>
          <a:ext cx="471114" cy="958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Start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End</a:t>
          </a:r>
        </a:p>
      </dsp:txBody>
      <dsp:txXfrm rot="-5400000">
        <a:off x="507354" y="1080220"/>
        <a:ext cx="935261" cy="425118"/>
      </dsp:txXfrm>
    </dsp:sp>
    <dsp:sp modelId="{9BDA2B35-05AF-4C95-97BC-94E698032008}">
      <dsp:nvSpPr>
        <dsp:cNvPr id="0" name=""/>
        <dsp:cNvSpPr/>
      </dsp:nvSpPr>
      <dsp:spPr>
        <a:xfrm rot="5400000">
          <a:off x="-108718" y="1669975"/>
          <a:ext cx="724791" cy="507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WATERING</a:t>
          </a:r>
        </a:p>
      </dsp:txBody>
      <dsp:txXfrm rot="-5400000">
        <a:off x="1" y="1814933"/>
        <a:ext cx="507354" cy="217437"/>
      </dsp:txXfrm>
    </dsp:sp>
    <dsp:sp modelId="{AA63B7E9-FD1F-4057-B8CF-8A7281E43555}">
      <dsp:nvSpPr>
        <dsp:cNvPr id="0" name=""/>
        <dsp:cNvSpPr/>
      </dsp:nvSpPr>
      <dsp:spPr>
        <a:xfrm rot="5400000">
          <a:off x="750926" y="1317683"/>
          <a:ext cx="471114" cy="958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Start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End</a:t>
          </a:r>
        </a:p>
      </dsp:txBody>
      <dsp:txXfrm rot="-5400000">
        <a:off x="507354" y="1584253"/>
        <a:ext cx="935261" cy="425118"/>
      </dsp:txXfrm>
    </dsp:sp>
    <dsp:sp modelId="{71B7CAC3-42D6-4908-853A-8C50F5F9A5BF}">
      <dsp:nvSpPr>
        <dsp:cNvPr id="0" name=""/>
        <dsp:cNvSpPr/>
      </dsp:nvSpPr>
      <dsp:spPr>
        <a:xfrm rot="5400000">
          <a:off x="-108718" y="2174008"/>
          <a:ext cx="724791" cy="507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FINISHED</a:t>
          </a:r>
        </a:p>
      </dsp:txBody>
      <dsp:txXfrm rot="-5400000">
        <a:off x="1" y="2318966"/>
        <a:ext cx="507354" cy="217437"/>
      </dsp:txXfrm>
    </dsp:sp>
    <dsp:sp modelId="{F1B3AEA2-5709-4021-A6EA-A0DA21CF2E7A}">
      <dsp:nvSpPr>
        <dsp:cNvPr id="0" name=""/>
        <dsp:cNvSpPr/>
      </dsp:nvSpPr>
      <dsp:spPr>
        <a:xfrm rot="5400000">
          <a:off x="750926" y="1821717"/>
          <a:ext cx="471114" cy="958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Start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End</a:t>
          </a:r>
        </a:p>
      </dsp:txBody>
      <dsp:txXfrm rot="-5400000">
        <a:off x="507354" y="2088287"/>
        <a:ext cx="935261" cy="425118"/>
      </dsp:txXfrm>
    </dsp:sp>
    <dsp:sp modelId="{875EB2A8-866E-4780-8B31-AE1CBFF68933}">
      <dsp:nvSpPr>
        <dsp:cNvPr id="0" name=""/>
        <dsp:cNvSpPr/>
      </dsp:nvSpPr>
      <dsp:spPr>
        <a:xfrm rot="5400000">
          <a:off x="-108718" y="2678041"/>
          <a:ext cx="724791" cy="507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WAITING</a:t>
          </a:r>
        </a:p>
      </dsp:txBody>
      <dsp:txXfrm rot="-5400000">
        <a:off x="1" y="2822999"/>
        <a:ext cx="507354" cy="217437"/>
      </dsp:txXfrm>
    </dsp:sp>
    <dsp:sp modelId="{CB76EB7D-4177-40CD-B00A-C60312F9E15F}">
      <dsp:nvSpPr>
        <dsp:cNvPr id="0" name=""/>
        <dsp:cNvSpPr/>
      </dsp:nvSpPr>
      <dsp:spPr>
        <a:xfrm rot="5400000">
          <a:off x="750926" y="2325750"/>
          <a:ext cx="471114" cy="958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Start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End</a:t>
          </a:r>
        </a:p>
      </dsp:txBody>
      <dsp:txXfrm rot="-5400000">
        <a:off x="507354" y="2592320"/>
        <a:ext cx="935261" cy="425118"/>
      </dsp:txXfrm>
    </dsp:sp>
    <dsp:sp modelId="{D91EED74-29E4-437B-B846-715967CE1DAD}">
      <dsp:nvSpPr>
        <dsp:cNvPr id="0" name=""/>
        <dsp:cNvSpPr/>
      </dsp:nvSpPr>
      <dsp:spPr>
        <a:xfrm rot="5400000">
          <a:off x="-108718" y="3182074"/>
          <a:ext cx="724791" cy="507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ABORTED</a:t>
          </a:r>
        </a:p>
      </dsp:txBody>
      <dsp:txXfrm rot="-5400000">
        <a:off x="1" y="3327032"/>
        <a:ext cx="507354" cy="217437"/>
      </dsp:txXfrm>
    </dsp:sp>
    <dsp:sp modelId="{113D64CC-9490-422E-B429-0D3AD245E611}">
      <dsp:nvSpPr>
        <dsp:cNvPr id="0" name=""/>
        <dsp:cNvSpPr/>
      </dsp:nvSpPr>
      <dsp:spPr>
        <a:xfrm rot="5400000">
          <a:off x="750926" y="2829783"/>
          <a:ext cx="471114" cy="958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Start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CH" sz="1300" kern="1200" dirty="0"/>
            <a:t>End</a:t>
          </a:r>
        </a:p>
      </dsp:txBody>
      <dsp:txXfrm rot="-5400000">
        <a:off x="507354" y="3096353"/>
        <a:ext cx="935261" cy="425118"/>
      </dsp:txXfrm>
    </dsp:sp>
    <dsp:sp modelId="{1D8C5453-65F0-4EE7-820A-D4960A44277B}">
      <dsp:nvSpPr>
        <dsp:cNvPr id="0" name=""/>
        <dsp:cNvSpPr/>
      </dsp:nvSpPr>
      <dsp:spPr>
        <a:xfrm rot="5400000">
          <a:off x="-108718" y="3686107"/>
          <a:ext cx="724791" cy="5073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700" kern="1200" dirty="0"/>
            <a:t>RESET</a:t>
          </a:r>
        </a:p>
      </dsp:txBody>
      <dsp:txXfrm rot="-5400000">
        <a:off x="1" y="3831065"/>
        <a:ext cx="507354" cy="217437"/>
      </dsp:txXfrm>
    </dsp:sp>
    <dsp:sp modelId="{0EC38084-89F5-47E2-A65B-73D8F9A3045C}">
      <dsp:nvSpPr>
        <dsp:cNvPr id="0" name=""/>
        <dsp:cNvSpPr/>
      </dsp:nvSpPr>
      <dsp:spPr>
        <a:xfrm rot="5400000">
          <a:off x="750926" y="3333816"/>
          <a:ext cx="471114" cy="958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A1277-945C-4E35-AAC4-ABB17242B39D}" type="datetimeFigureOut">
              <a:rPr lang="de-CH" smtClean="0"/>
              <a:t>19.01.2023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499E4-0A91-43A4-A3DB-8A7D844A352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098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Und da ich sicher nicht jedes mal zuhause anrufe, wen die pflanze wieder mal stirbt soll sie auch noch gegossen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499E4-0A91-43A4-A3DB-8A7D844A352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656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Dash</a:t>
            </a:r>
          </a:p>
          <a:p>
            <a:r>
              <a:rPr lang="de-CH" dirty="0"/>
              <a:t>Remote </a:t>
            </a:r>
            <a:r>
              <a:rPr lang="de-CH" dirty="0" err="1"/>
              <a:t>control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499E4-0A91-43A4-A3DB-8A7D844A352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5906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Dann gibt’s  auch </a:t>
            </a:r>
            <a:r>
              <a:rPr lang="de-CH" dirty="0" err="1"/>
              <a:t>net</a:t>
            </a:r>
            <a:r>
              <a:rPr lang="de-CH" dirty="0"/>
              <a:t> so ein </a:t>
            </a:r>
            <a:r>
              <a:rPr lang="de-CH" dirty="0" err="1"/>
              <a:t>gebastel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499E4-0A91-43A4-A3DB-8A7D844A352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975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C3E1B-863A-84C9-5816-356F8A030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208BB31-9609-4509-ABBE-12030EE6A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CBEC8D-081C-B0A3-5511-22AB1E56C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95CD3-0774-4682-92B3-D5D881431A2F}" type="datetime1">
              <a:rPr lang="de-DE" smtClean="0"/>
              <a:t>19.01.2023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959DBD-55E1-BAFE-D0D8-1F4434A5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3BBDD9-CF4B-CE8A-804D-CBAB8563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049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F157B-545F-5DA0-541B-6E0E53CAC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CE817E4-BEF5-960A-8308-0E046A9F9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010890-D1C1-8050-CE69-C3E9792C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B62C-F33E-4217-8AED-C5C61E5C2A2A}" type="datetime1">
              <a:rPr lang="de-DE" smtClean="0"/>
              <a:t>19.01.2023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5F7C9B-3514-4309-8B18-2057D3753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2AECB1-9C2B-4560-A885-C5CF0745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334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4E63472-5D50-E308-44FD-C469BEEFC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A4CAC-9EAE-D792-5EF0-DF5F2474F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6ECF5-0D04-070C-A7B5-6A7285E2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ABDB9-3E92-4373-BCD0-0455224E65B6}" type="datetime1">
              <a:rPr lang="de-DE" smtClean="0"/>
              <a:t>19.01.2023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6DE8B3-8BF0-47DC-53D4-FCF1BE94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077A08-A8B8-41EF-2596-0448E8AC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019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ADA24C-6989-E97E-5934-A71ECAB0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FB2217-0069-2575-47C7-60737A780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AF1AC0-093F-7600-F6FD-9B2F5D8E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30A3D6-D07B-5A89-B5A8-3FA05EF5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D5EAC-8726-F37A-3B98-2F46BC3D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74075" cy="365125"/>
          </a:xfrm>
        </p:spPr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D7A3F0-44B8-AC05-5288-620765A5F022}"/>
              </a:ext>
            </a:extLst>
          </p:cNvPr>
          <p:cNvSpPr/>
          <p:nvPr userDrawn="1"/>
        </p:nvSpPr>
        <p:spPr>
          <a:xfrm>
            <a:off x="809555" y="365125"/>
            <a:ext cx="57289" cy="13255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7A480F-E982-54D8-B92A-931687AEBDC8}"/>
              </a:ext>
            </a:extLst>
          </p:cNvPr>
          <p:cNvSpPr/>
          <p:nvPr userDrawn="1"/>
        </p:nvSpPr>
        <p:spPr>
          <a:xfrm>
            <a:off x="11066242" y="0"/>
            <a:ext cx="994494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D4E0887-7D0C-B757-2E7E-34F8817C03D1}"/>
              </a:ext>
            </a:extLst>
          </p:cNvPr>
          <p:cNvSpPr/>
          <p:nvPr userDrawn="1"/>
        </p:nvSpPr>
        <p:spPr>
          <a:xfrm>
            <a:off x="11280660" y="5246119"/>
            <a:ext cx="73140" cy="161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DF7CDAB-798C-0745-B473-54931D06A1A1}"/>
              </a:ext>
            </a:extLst>
          </p:cNvPr>
          <p:cNvSpPr/>
          <p:nvPr userDrawn="1"/>
        </p:nvSpPr>
        <p:spPr>
          <a:xfrm>
            <a:off x="11526919" y="2976804"/>
            <a:ext cx="73140" cy="3881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15619E-CCE3-8715-D6BA-1B6C9261E2C9}"/>
              </a:ext>
            </a:extLst>
          </p:cNvPr>
          <p:cNvSpPr/>
          <p:nvPr userDrawn="1"/>
        </p:nvSpPr>
        <p:spPr>
          <a:xfrm>
            <a:off x="11773178" y="5933588"/>
            <a:ext cx="73140" cy="924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22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1E985-4A5F-80C1-7181-6513BD13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5E6D74-713A-1B01-DCF0-48B0977A6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E978FD-BC8E-8024-F753-C3CE6CEB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127C6-A3FE-45DB-9032-851ED294F62C}" type="datetime1">
              <a:rPr lang="de-DE" smtClean="0"/>
              <a:t>19.01.2023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1C6933-B056-9123-F81B-AB3A4589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D3DC85-DEB4-BBB9-A2F5-5F1DD1F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190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CBA5FE-5D0C-DABD-B94F-82C2F165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2DF775-21A5-2030-04E1-6E235C21F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3BE224B-95DE-09B7-330B-8F52AC07B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DABAA8-8465-A6DA-47A3-288F5647F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1357-8D27-4B6D-8DF1-FF252B021C1C}" type="datetime1">
              <a:rPr lang="de-DE" smtClean="0"/>
              <a:t>19.01.2023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DCB1C31-D196-7C96-7CB5-D4931F4B7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5CBE90-1867-67C6-CB33-02202438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957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DABF1-B886-DABD-F86B-68CE06B5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FF8D2-3F7F-D9EA-59B5-9E47284E3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C99FEF-DE87-3A37-599E-8F98B6F0E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E2EF1A-41E2-8B93-DA61-962CA9CEB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27884D-9687-DD15-94DD-A4A552E6C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B6C08E1-DC2B-6656-BFD6-1E81B7EF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BD90-8FFC-495A-A34B-FDC0F8C36549}" type="datetime1">
              <a:rPr lang="de-DE" smtClean="0"/>
              <a:t>19.01.2023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12A67BA-D5DF-8913-AC20-B97ACF43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C0A497B-DBC3-BA17-913E-68B9578D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657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D58F6-4C52-DB9B-AB3A-E74F1E1F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0B201AA-8F22-51C3-93ED-4576C06A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BDA1-62DB-47C5-B170-4F2907238579}" type="datetime1">
              <a:rPr lang="de-DE" smtClean="0"/>
              <a:t>19.01.2023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9F537C-7236-3BF1-7D1B-42F41E3E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D03BE0-EA16-731C-A8CD-541C0209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81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4E84F0F-5D7B-2386-DACC-3E72CE2C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3E428-51DE-4D7E-80F1-502BF7FF80F8}" type="datetime1">
              <a:rPr lang="de-DE" smtClean="0"/>
              <a:t>19.01.2023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4B0C4E-FCA6-FBCF-E225-2F288936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BC439C-6B19-094E-CCD5-7DC96A18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49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421DA-BF19-3093-6650-75B6CC7A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65AFCD-35DB-29EC-12CA-08F6FECDC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CD7281-9665-3627-A01A-0C2BB5A1D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F84C06-6793-4B4C-BC50-34C1B02E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04FE0-74C3-4A0E-B3EE-AF81AE443372}" type="datetime1">
              <a:rPr lang="de-DE" smtClean="0"/>
              <a:t>19.01.2023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3EC69E-F58F-D47B-C076-A4E5736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BE9FD-DE28-763B-17B2-D3138632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2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BB66A-9DAB-19AD-F429-46472F74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F4C024-A039-7B62-0EBD-53897F47D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C27E4B-5904-B7AB-39A9-E07413CD3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B6126E-98B1-8CDC-C531-3109655D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D7B3-C13D-4D04-AAD7-9693452E3A9D}" type="datetime1">
              <a:rPr lang="de-DE" smtClean="0"/>
              <a:t>19.01.2023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99BDC74-A95C-CF6F-B1E0-4264CF20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FBC391-46C7-FF20-02A9-6082480B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276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389D3B0-E8BC-3938-2746-2F1EDA07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2E3D13-0D82-A728-6987-8AEB09379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3F5DCF-D46D-6A86-5B7A-D5B5C93BB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4BA52-E09D-408F-8CED-8AA9B084C092}" type="datetime1">
              <a:rPr lang="de-DE" smtClean="0"/>
              <a:t>19.01.2023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2B4276-82EA-39F4-4299-4303DFECC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45ACA-B72E-967E-ADF2-45D2E77C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89481-ABE8-4C2E-B874-41FF152CE1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769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pyrus – Eigenschaften und Tipps im Überblick | OBI">
            <a:extLst>
              <a:ext uri="{FF2B5EF4-FFF2-40B4-BE49-F238E27FC236}">
                <a16:creationId xmlns:a16="http://schemas.microsoft.com/office/drawing/2014/main" id="{3865AE21-E8AA-B0CB-B4BF-ED3DB6BD1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  <a14:imgEffect>
                      <a14:colorTemperature colorTemp="7168"/>
                    </a14:imgEffect>
                    <a14:imgEffect>
                      <a14:saturation sat="232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16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0CAFE3E-2F32-7FF8-AE5D-4B15C8A1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1422400">
              <a:schemeClr val="tx1">
                <a:alpha val="59000"/>
              </a:schemeClr>
            </a:glow>
            <a:outerShdw blurRad="50800" dist="50800" dir="5400000" algn="ctr" rotWithShape="0">
              <a:srgbClr val="000000">
                <a:alpha val="78000"/>
              </a:srgbClr>
            </a:outerShdw>
            <a:softEdge rad="0"/>
          </a:effectLst>
        </p:spPr>
        <p:txBody>
          <a:bodyPr>
            <a:normAutofit/>
          </a:bodyPr>
          <a:lstStyle/>
          <a:p>
            <a:pPr algn="r"/>
            <a:r>
              <a:rPr lang="de-CH" b="1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Automated</a:t>
            </a:r>
            <a:r>
              <a:rPr lang="de-CH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Plant </a:t>
            </a:r>
            <a:r>
              <a:rPr lang="de-CH" b="1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Watering</a:t>
            </a:r>
            <a:endParaRPr lang="de-CH" b="1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B041196-FAFD-E389-6A1B-6C0053070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de-CH" sz="2000" b="1" dirty="0">
                <a:solidFill>
                  <a:schemeClr val="bg1"/>
                </a:solidFill>
                <a:latin typeface="Posterama" panose="020B0504020200020000" pitchFamily="34" charset="0"/>
                <a:ea typeface="+mj-ea"/>
                <a:cs typeface="Posterama" panose="020B0504020200020000" pitchFamily="34" charset="0"/>
              </a:rPr>
              <a:t>Schafhäutle Daniel, 19.01.23</a:t>
            </a:r>
          </a:p>
        </p:txBody>
      </p:sp>
    </p:spTree>
    <p:extLst>
      <p:ext uri="{BB962C8B-B14F-4D97-AF65-F5344CB8AC3E}">
        <p14:creationId xmlns:p14="http://schemas.microsoft.com/office/powerpoint/2010/main" val="252319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E96F5-3B3D-5D65-739D-1B9E4DFD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8D62F9-E08E-1685-C8B0-A346BB9C0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Analoger Sensor einlesen</a:t>
            </a:r>
          </a:p>
          <a:p>
            <a:r>
              <a:rPr lang="de-CH" dirty="0"/>
              <a:t>Pumpe braucht 5V</a:t>
            </a:r>
          </a:p>
          <a:p>
            <a:r>
              <a:rPr lang="de-CH" dirty="0"/>
              <a:t>Rauschen des Sensors (Mean 3 min)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52E14-691D-CD29-6024-7AA12C1FD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36F7EE-6B64-CDD0-8D0A-F0C86CCC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993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BB025-750D-6926-9C32-A774CB8A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Code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53C894B-B927-4D73-2636-879673F3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328" y="1825625"/>
            <a:ext cx="6433343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BAE96B-679A-50C7-1ED8-CDE64720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6485CE-0E10-C189-16FF-B79720DF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530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C7B75-B113-47EB-ACA8-F8E4612C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Reflexion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A19233-3BA7-A12D-B761-23BE617A4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Besser über den Sensor informieren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BB4933-6B4B-0DD1-CB3E-3A2A4AE3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4AA21D-8DEE-12E2-8A12-A77B05C0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3149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6B5FE-52BB-D918-ABBD-4C79A6E7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8E5009-8DD1-ACED-51C3-985AC9DC9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Pflanze wird nicht gegossen -&gt; stirbt</a:t>
            </a:r>
          </a:p>
          <a:p>
            <a:r>
              <a:rPr lang="de-CH" dirty="0"/>
              <a:t>Erkennen:</a:t>
            </a:r>
          </a:p>
          <a:p>
            <a:pPr lvl="1"/>
            <a:r>
              <a:rPr lang="de-CH" dirty="0"/>
              <a:t>Erde trocken / nass</a:t>
            </a:r>
          </a:p>
          <a:p>
            <a:r>
              <a:rPr lang="de-CH" dirty="0"/>
              <a:t>Pflanze giessen</a:t>
            </a:r>
          </a:p>
          <a:p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D633E5-BAA6-F2D9-9EC9-1396DFBC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7287-A801-452B-90B6-DDB1D126B81B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B95AB4-6CDB-7E2C-2F4E-1BD9836F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7854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72EE5-7FD8-CB01-72CE-27306C60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0B95E0-E6F1-08A4-A1B1-6C007F251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Raspberry Pi</a:t>
            </a:r>
          </a:p>
          <a:p>
            <a:r>
              <a:rPr lang="de-CH" dirty="0"/>
              <a:t>Arduino Uno</a:t>
            </a:r>
          </a:p>
          <a:p>
            <a:r>
              <a:rPr lang="de-CH" dirty="0"/>
              <a:t>m5Stack </a:t>
            </a:r>
            <a:r>
              <a:rPr lang="de-CH" dirty="0" err="1"/>
              <a:t>watering</a:t>
            </a:r>
            <a:endParaRPr lang="de-CH" dirty="0"/>
          </a:p>
          <a:p>
            <a:r>
              <a:rPr lang="de-CH" dirty="0" err="1"/>
              <a:t>Rpi</a:t>
            </a:r>
            <a:r>
              <a:rPr lang="de-CH" dirty="0"/>
              <a:t> Relay 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1CADD4-AB0D-555B-8DFA-D7C5C1AC1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4" t="14979" r="10750" b="13853"/>
          <a:stretch/>
        </p:blipFill>
        <p:spPr>
          <a:xfrm>
            <a:off x="5527962" y="3869624"/>
            <a:ext cx="1787237" cy="174271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7AC373B-5598-7F49-D241-CB9F0FF52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t="19941" r="15900" b="20222"/>
          <a:stretch/>
        </p:blipFill>
        <p:spPr bwMode="auto">
          <a:xfrm>
            <a:off x="8188530" y="3562429"/>
            <a:ext cx="2291938" cy="204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E98E9A-90B4-CC85-FAC0-9C92B67E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4A759-0EE5-4B96-A999-0533F0A489AB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BC96C7-D799-30B9-8233-22952ADF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3</a:t>
            </a:fld>
            <a:endParaRPr lang="de-CH" dirty="0"/>
          </a:p>
        </p:txBody>
      </p:sp>
      <p:pic>
        <p:nvPicPr>
          <p:cNvPr id="3076" name="Picture 4" descr="Raspberry Pi 4 Case jetzt online zum konfigurierbaren Beck PC kaufen |  BECKPC.ch">
            <a:extLst>
              <a:ext uri="{FF2B5EF4-FFF2-40B4-BE49-F238E27FC236}">
                <a16:creationId xmlns:a16="http://schemas.microsoft.com/office/drawing/2014/main" id="{6D564A94-AE32-A5F5-DCC1-209F5E5AA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42" y="1825625"/>
            <a:ext cx="1916875" cy="19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twicklungs-Board Arduino uno r3 ATM328p">
            <a:extLst>
              <a:ext uri="{FF2B5EF4-FFF2-40B4-BE49-F238E27FC236}">
                <a16:creationId xmlns:a16="http://schemas.microsoft.com/office/drawing/2014/main" id="{FA8616AA-B429-D66A-A981-CE1727474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530" y="1646238"/>
            <a:ext cx="1989239" cy="19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56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82545-57DA-8CA1-9C0A-9BACDE060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79667A94-4352-F664-9041-EBB1DA0BF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220883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997BEA-0866-54AF-D3ED-6B038505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0C471E-2DDF-3465-A0CD-E65B6DC7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4</a:t>
            </a:fld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506245C-0733-C9E9-C866-899235951E51}"/>
              </a:ext>
            </a:extLst>
          </p:cNvPr>
          <p:cNvSpPr txBox="1"/>
          <p:nvPr/>
        </p:nvSpPr>
        <p:spPr>
          <a:xfrm>
            <a:off x="7154882" y="2015919"/>
            <a:ext cx="37407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>
                <a:latin typeface="Corbel" panose="020B0503020204020204" pitchFamily="34" charset="0"/>
              </a:rPr>
              <a:t>Raspberry Pi mit Relay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>
                <a:latin typeface="Corbel" panose="020B0503020204020204" pitchFamily="34" charset="0"/>
              </a:rPr>
              <a:t>Arduino, Raspberry Pi Kommunikation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246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A5525-E47F-EB9B-3772-5D067EF6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Funktionsweise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15DF0D-4694-1420-5B90-E865DC80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6F7E41-505F-2D66-D342-1CDB9225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5</a:t>
            </a:fld>
            <a:endParaRPr lang="de-CH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BAD4974-84FD-DEAC-F99C-085FD8166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Sensor einlesen</a:t>
            </a:r>
          </a:p>
          <a:p>
            <a:r>
              <a:rPr lang="de-CH" dirty="0"/>
              <a:t>Braucht Wasser (y/n)</a:t>
            </a:r>
          </a:p>
          <a:p>
            <a:r>
              <a:rPr lang="de-CH" dirty="0"/>
              <a:t>Pumpe einstellen</a:t>
            </a:r>
          </a:p>
          <a:p>
            <a:r>
              <a:rPr lang="de-CH" dirty="0"/>
              <a:t>Wasser kommt beim Sensor an </a:t>
            </a:r>
          </a:p>
          <a:p>
            <a:r>
              <a:rPr lang="de-CH" dirty="0"/>
              <a:t>Wasser wird für eine Zeit lange gegeben</a:t>
            </a:r>
          </a:p>
          <a:p>
            <a:r>
              <a:rPr lang="de-CH" dirty="0"/>
              <a:t>3 min warten</a:t>
            </a:r>
          </a:p>
        </p:txBody>
      </p:sp>
    </p:spTree>
    <p:extLst>
      <p:ext uri="{BB962C8B-B14F-4D97-AF65-F5344CB8AC3E}">
        <p14:creationId xmlns:p14="http://schemas.microsoft.com/office/powerpoint/2010/main" val="2835205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9222C-A9AD-EAAE-8894-3D3482997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Video</a:t>
            </a:r>
          </a:p>
        </p:txBody>
      </p:sp>
      <p:pic>
        <p:nvPicPr>
          <p:cNvPr id="6" name="clip1">
            <a:hlinkClick r:id="" action="ppaction://media"/>
            <a:extLst>
              <a:ext uri="{FF2B5EF4-FFF2-40B4-BE49-F238E27FC236}">
                <a16:creationId xmlns:a16="http://schemas.microsoft.com/office/drawing/2014/main" id="{696A1379-5410-7A70-A58C-C091ECF906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7325" y="1772186"/>
            <a:ext cx="8149809" cy="45841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BAAD7-9745-6145-28DA-2F11D183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CFC95B-35C3-2F9B-6D8B-D88823F4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6</a:t>
            </a:fld>
            <a:endParaRPr lang="de-CH" dirty="0"/>
          </a:p>
        </p:txBody>
      </p:sp>
      <p:pic>
        <p:nvPicPr>
          <p:cNvPr id="7" name="Picture 2" descr="Nice Meme GIFs | Tenor">
            <a:extLst>
              <a:ext uri="{FF2B5EF4-FFF2-40B4-BE49-F238E27FC236}">
                <a16:creationId xmlns:a16="http://schemas.microsoft.com/office/drawing/2014/main" id="{A77ED40C-D829-64A3-CDCC-A06E6CC7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36" y="1867034"/>
            <a:ext cx="5308270" cy="43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43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6DA7E-BE59-DE5E-CF6E-67ADE02D6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Website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C064E68-B7E6-A727-7910-AA88CAF2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56" y="1690688"/>
            <a:ext cx="4299932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DC604E-048C-2552-D970-378FDB0A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FF0422-70EF-1B96-70E9-36648EB1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830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108D5-90FF-6A13-E25C-F3C6D836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Schrittkette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F21230E8-8E94-21CA-59AC-6A888094E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085868"/>
              </p:ext>
            </p:extLst>
          </p:nvPr>
        </p:nvGraphicFramePr>
        <p:xfrm>
          <a:off x="838199" y="1825625"/>
          <a:ext cx="146561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A35B66-BEBF-065A-0E62-D088604C1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AD8D1A-314D-9607-18CE-BB0E73B5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8</a:t>
            </a:fld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9BF4B1-8A79-3363-8E9A-D77DE846004D}"/>
              </a:ext>
            </a:extLst>
          </p:cNvPr>
          <p:cNvSpPr txBox="1"/>
          <p:nvPr/>
        </p:nvSpPr>
        <p:spPr>
          <a:xfrm>
            <a:off x="2576945" y="1876301"/>
            <a:ext cx="84730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>
                <a:latin typeface="Corbel" panose="020B0503020204020204" pitchFamily="34" charset="0"/>
              </a:rPr>
              <a:t>Saubere Abgrenzung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>
                <a:latin typeface="Corbel" panose="020B0503020204020204" pitchFamily="34" charset="0"/>
              </a:rPr>
              <a:t>Einfach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>
                <a:latin typeface="Corbel" panose="020B0503020204020204" pitchFamily="34" charset="0"/>
              </a:rPr>
              <a:t>Fehlersuche einfach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8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6067F-E9E4-D104-0FF0-920465F9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State </a:t>
            </a:r>
            <a:r>
              <a:rPr lang="de-CH" dirty="0" err="1"/>
              <a:t>Machine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17C08D-FFCE-1748-041D-7C1AC162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DB458-95FF-4F11-AAAC-8030C0BADA95}" type="datetime1">
              <a:rPr lang="de-DE" smtClean="0"/>
              <a:t>19.01.2023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210DF8-F209-3388-E109-B1AC7FB4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89481-ABE8-4C2E-B874-41FF152CE1BB}" type="slidenum">
              <a:rPr lang="de-CH" smtClean="0"/>
              <a:t>9</a:t>
            </a:fld>
            <a:endParaRPr lang="de-CH" dirty="0"/>
          </a:p>
        </p:txBody>
      </p:sp>
      <p:pic>
        <p:nvPicPr>
          <p:cNvPr id="5122" name="Picture 2" descr="Beginner's Guide to OMAC PackML | DMC, Inc.">
            <a:extLst>
              <a:ext uri="{FF2B5EF4-FFF2-40B4-BE49-F238E27FC236}">
                <a16:creationId xmlns:a16="http://schemas.microsoft.com/office/drawing/2014/main" id="{8B9D4E2C-E6E7-58A4-C138-2356271E78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50"/>
            <a:ext cx="584178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758897D-F5DD-D422-5F4B-7ACA7DA4369E}"/>
              </a:ext>
            </a:extLst>
          </p:cNvPr>
          <p:cNvSpPr txBox="1">
            <a:spLocks/>
          </p:cNvSpPr>
          <p:nvPr/>
        </p:nvSpPr>
        <p:spPr>
          <a:xfrm>
            <a:off x="6679980" y="1825625"/>
            <a:ext cx="46738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Etwas Komplexer</a:t>
            </a:r>
          </a:p>
          <a:p>
            <a:r>
              <a:rPr lang="de-CH" dirty="0"/>
              <a:t>Gleiches Prinzip</a:t>
            </a:r>
          </a:p>
          <a:p>
            <a:r>
              <a:rPr lang="de-CH" dirty="0"/>
              <a:t>Anlagenbau</a:t>
            </a:r>
          </a:p>
        </p:txBody>
      </p:sp>
    </p:spTree>
    <p:extLst>
      <p:ext uri="{BB962C8B-B14F-4D97-AF65-F5344CB8AC3E}">
        <p14:creationId xmlns:p14="http://schemas.microsoft.com/office/powerpoint/2010/main" val="356798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</Words>
  <Application>Microsoft Office PowerPoint</Application>
  <PresentationFormat>Breitbild</PresentationFormat>
  <Paragraphs>86</Paragraphs>
  <Slides>12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Posterama</vt:lpstr>
      <vt:lpstr>Office</vt:lpstr>
      <vt:lpstr>Automated Plant Watering</vt:lpstr>
      <vt:lpstr>Projektbeschreibung</vt:lpstr>
      <vt:lpstr>Komponenten</vt:lpstr>
      <vt:lpstr>Aufbau</vt:lpstr>
      <vt:lpstr>Funktionsweise</vt:lpstr>
      <vt:lpstr>Video</vt:lpstr>
      <vt:lpstr>Website</vt:lpstr>
      <vt:lpstr>Schrittkette</vt:lpstr>
      <vt:lpstr>State Machine</vt:lpstr>
      <vt:lpstr>Probleme</vt:lpstr>
      <vt:lpstr>Code</vt:lpstr>
      <vt:lpstr>Reflexion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Schafhäutle</dc:creator>
  <cp:lastModifiedBy>Daniel Schafhäutle</cp:lastModifiedBy>
  <cp:revision>1</cp:revision>
  <dcterms:created xsi:type="dcterms:W3CDTF">2023-01-19T01:40:23Z</dcterms:created>
  <dcterms:modified xsi:type="dcterms:W3CDTF">2023-01-19T02:46:54Z</dcterms:modified>
</cp:coreProperties>
</file>